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Default Extension="svg" ContentType="image/svg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56" r:id="rId2"/>
    <p:sldMasterId id="2147483654" r:id="rId3"/>
    <p:sldMasterId id="2147483669" r:id="rId4"/>
  </p:sldMasterIdLst>
  <p:notesMasterIdLst>
    <p:notesMasterId r:id="rId19"/>
  </p:notesMasterIdLst>
  <p:sldIdLst>
    <p:sldId id="396" r:id="rId5"/>
    <p:sldId id="399" r:id="rId6"/>
    <p:sldId id="284" r:id="rId7"/>
    <p:sldId id="397" r:id="rId8"/>
    <p:sldId id="274" r:id="rId9"/>
    <p:sldId id="400" r:id="rId10"/>
    <p:sldId id="401" r:id="rId11"/>
    <p:sldId id="395" r:id="rId12"/>
    <p:sldId id="288" r:id="rId13"/>
    <p:sldId id="336" r:id="rId14"/>
    <p:sldId id="390" r:id="rId15"/>
    <p:sldId id="398" r:id="rId16"/>
    <p:sldId id="382" r:id="rId17"/>
    <p:sldId id="3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22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504" y="-11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296621874455117"/>
          <c:y val="0.0984210087768026"/>
          <c:w val="0.949184120870401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4D-41FD-95A1-6D246B7729C9}"/>
              </c:ext>
            </c:extLst>
          </c:dPt>
          <c:dPt>
            <c:idx val="1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D-41FD-95A1-6D246B7729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4D-41FD-95A1-6D246B7729C9}"/>
            </c:ext>
          </c:extLst>
        </c:ser>
        <c:firstSliceAng val="0"/>
        <c:holeSize val="7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296621874455117"/>
          <c:y val="0.0984210087768026"/>
          <c:w val="0.949184120870401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8.0</c:v>
                </c:pt>
                <c:pt idx="1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firstSliceAng val="0"/>
        <c:holeSize val="7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850C-D4BB-4858-A577-CD5D3B982443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72AB-C501-4915-961C-7D57DA2F2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59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C986-5CCA-41C7-9952-A6DFFC79E7D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861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94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810248" y="1628776"/>
            <a:ext cx="5742533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3" y="1628775"/>
            <a:ext cx="4756188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5C993D-6293-4177-9106-73498F45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DDDE-FF48-4608-8BE7-A6C6B8300B3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67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4418" y="1646223"/>
            <a:ext cx="89281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37" y="532944"/>
            <a:ext cx="9095280" cy="538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92B6238-BD63-4450-9512-07965323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DC0F-5F11-4619-B541-5583ABC76F9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444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19" y="1628775"/>
            <a:ext cx="8928099" cy="403225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DE4085-0AB8-49A8-9735-48F5E6742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CB08-B25A-4FE1-90A0-DCCB7A1A40B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664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419" y="1628776"/>
            <a:ext cx="2862493" cy="194310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3673184" y="1628776"/>
            <a:ext cx="2862493" cy="194310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690024" y="1628776"/>
            <a:ext cx="2862493" cy="194310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624418" y="3708781"/>
            <a:ext cx="2862493" cy="194310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3668251" y="3705609"/>
            <a:ext cx="2862493" cy="194310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6690024" y="3708781"/>
            <a:ext cx="2862493" cy="194310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200BD9B-B72F-44CB-BB43-1D21F9A84AB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19B6-FB17-46A5-BC3A-9662E49B87C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3450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620765"/>
            <a:ext cx="9076307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8" y="1628775"/>
            <a:ext cx="3647017" cy="403225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3" y="1628775"/>
            <a:ext cx="6858047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24A6379-0DE8-4EFF-98FE-88A191651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9997-61B6-40A3-9E7C-BCBD4653DEB6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142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6" y="1628776"/>
            <a:ext cx="3647017" cy="194310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2" y="1628775"/>
            <a:ext cx="686862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7920566" y="3714753"/>
            <a:ext cx="3647017" cy="1928826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DF31332-9634-4B13-BAA9-BF1FD2962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7C4C-7BBF-447A-B299-04D13C4EB27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984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121595-2E08-4FF2-A677-84D4A981A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87FCD19-8B78-4F0F-BA2E-DAD9590D1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DC63-7F01-43F0-B7C0-949A361B22B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894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21" y="2919414"/>
            <a:ext cx="9088096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628775"/>
            <a:ext cx="9076307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57B55F5-0EFD-4A70-B1C7-0CB95E4A9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9A85-30FB-4C41-AD5D-68EA5CA41A36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748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7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7823506-C73E-4779-BB3D-022A67227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D656-C8F4-45A2-911F-7E3BCA45390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064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21" y="2919414"/>
            <a:ext cx="9088096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628776"/>
            <a:ext cx="9076307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EC02BF-E7C6-430C-A1FD-59E15EEC9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DAFB-BE6A-4596-ACCF-AB9E61C5A01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647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7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B2550B-40A3-4D24-B6D8-B6345EDE1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CF0-A4F1-413E-9A0B-AF375D8C419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1718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21" y="2919414"/>
            <a:ext cx="9137651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11" y="1458910"/>
            <a:ext cx="9076307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A9B909-3ED3-409B-B38B-982EE87F9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78A7-4B0C-4891-9F21-79649FD36BE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3132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19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3E57FD2-43D9-4894-B6B3-BED3BFD0E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1FB5-FE10-4763-9CBD-7C0093B9E52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531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1600200"/>
            <a:ext cx="10536000" cy="4637112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128000" y="432000"/>
            <a:ext cx="4224867" cy="270000"/>
          </a:xfrm>
        </p:spPr>
        <p:txBody>
          <a:bodyPr/>
          <a:lstStyle>
            <a:lvl1pPr marL="0" indent="0" algn="r">
              <a:buNone/>
              <a:defRPr sz="1100" b="0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5413" y="836712"/>
            <a:ext cx="105360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38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E3AA60-F98E-461D-A8F1-416F4930B4FB}"/>
              </a:ext>
            </a:extLst>
          </p:cNvPr>
          <p:cNvGrpSpPr/>
          <p:nvPr userDrawn="1"/>
        </p:nvGrpSpPr>
        <p:grpSpPr>
          <a:xfrm flipH="1">
            <a:off x="626349" y="1698993"/>
            <a:ext cx="4415909" cy="4616667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BF1D60-4E96-4E3C-B98D-5370E20EF47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BCCF88-06F1-488C-87AE-E38FBA28D1A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EE90238-2BB1-43A4-9BE2-54B3CC39297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440D76-FC59-468E-A566-5FFD2D6688D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E671962-91F5-403D-A29A-091596522CB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5E5E563-0514-42D2-8D98-2B54B867E0A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AF6807-894C-4F19-8604-082CC7DC96A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Pictur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48DEAD-5289-42D0-8909-87695FD597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08709" y="1946106"/>
            <a:ext cx="4005026" cy="2975928"/>
          </a:xfrm>
          <a:custGeom>
            <a:avLst/>
            <a:gdLst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0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818605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200297 w 4890798"/>
              <a:gd name="connsiteY3" fmla="*/ 2965791 h 3000625"/>
              <a:gd name="connsiteX4" fmla="*/ 0 w 4890798"/>
              <a:gd name="connsiteY4" fmla="*/ 0 h 3000625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3715140 w 4890798"/>
              <a:gd name="connsiteY2" fmla="*/ 2626157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4037357 w 4890798"/>
              <a:gd name="connsiteY2" fmla="*/ 2800328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037357"/>
              <a:gd name="connsiteY0" fmla="*/ 0 h 2965791"/>
              <a:gd name="connsiteX1" fmla="*/ 3480009 w 4037357"/>
              <a:gd name="connsiteY1" fmla="*/ 418012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906729 w 4037357"/>
              <a:gd name="connsiteY1" fmla="*/ 775063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98021 w 4037357"/>
              <a:gd name="connsiteY1" fmla="*/ 748937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19644 w 4037357"/>
              <a:gd name="connsiteY1" fmla="*/ 818606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3889312"/>
              <a:gd name="connsiteY0" fmla="*/ 0 h 2965791"/>
              <a:gd name="connsiteX1" fmla="*/ 3819644 w 3889312"/>
              <a:gd name="connsiteY1" fmla="*/ 818606 h 2965791"/>
              <a:gd name="connsiteX2" fmla="*/ 3889312 w 3889312"/>
              <a:gd name="connsiteY2" fmla="*/ 2782911 h 2965791"/>
              <a:gd name="connsiteX3" fmla="*/ 200297 w 3889312"/>
              <a:gd name="connsiteY3" fmla="*/ 2965791 h 2965791"/>
              <a:gd name="connsiteX4" fmla="*/ 0 w 3889312"/>
              <a:gd name="connsiteY4" fmla="*/ 0 h 2965791"/>
              <a:gd name="connsiteX0" fmla="*/ 0 w 3950272"/>
              <a:gd name="connsiteY0" fmla="*/ 0 h 2965791"/>
              <a:gd name="connsiteX1" fmla="*/ 3819644 w 3950272"/>
              <a:gd name="connsiteY1" fmla="*/ 818606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45770 w 3950272"/>
              <a:gd name="connsiteY1" fmla="*/ 775064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69322"/>
              <a:gd name="connsiteY0" fmla="*/ 0 h 2965791"/>
              <a:gd name="connsiteX1" fmla="*/ 3845770 w 3969322"/>
              <a:gd name="connsiteY1" fmla="*/ 775064 h 2965791"/>
              <a:gd name="connsiteX2" fmla="*/ 3969322 w 3969322"/>
              <a:gd name="connsiteY2" fmla="*/ 2877327 h 2965791"/>
              <a:gd name="connsiteX3" fmla="*/ 200297 w 3969322"/>
              <a:gd name="connsiteY3" fmla="*/ 2965791 h 2965791"/>
              <a:gd name="connsiteX4" fmla="*/ 0 w 3969322"/>
              <a:gd name="connsiteY4" fmla="*/ 0 h 2965791"/>
              <a:gd name="connsiteX0" fmla="*/ 0 w 3969322"/>
              <a:gd name="connsiteY0" fmla="*/ 0 h 2975314"/>
              <a:gd name="connsiteX1" fmla="*/ 3845770 w 3969322"/>
              <a:gd name="connsiteY1" fmla="*/ 775064 h 2975314"/>
              <a:gd name="connsiteX2" fmla="*/ 3969322 w 3969322"/>
              <a:gd name="connsiteY2" fmla="*/ 2877327 h 2975314"/>
              <a:gd name="connsiteX3" fmla="*/ 200297 w 3969322"/>
              <a:gd name="connsiteY3" fmla="*/ 2975314 h 2975314"/>
              <a:gd name="connsiteX4" fmla="*/ 0 w 3969322"/>
              <a:gd name="connsiteY4" fmla="*/ 0 h 29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9322" h="2975314">
                <a:moveTo>
                  <a:pt x="0" y="0"/>
                </a:moveTo>
                <a:lnTo>
                  <a:pt x="3845770" y="775064"/>
                </a:lnTo>
                <a:lnTo>
                  <a:pt x="3969322" y="2877327"/>
                </a:lnTo>
                <a:lnTo>
                  <a:pt x="200297" y="29753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32352E3-A549-4767-81E9-F00BC5097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924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91F3AC-22DD-4A77-8100-945A8877A057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535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824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33" y="2143117"/>
            <a:ext cx="9057184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33" y="3571876"/>
            <a:ext cx="9057184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64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5C05E04-CCD8-4625-B3A9-28CC824FE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DE92-B9E4-48DB-ACA2-71102DE5552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6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theme" Target="../theme/theme4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941683A-47BB-412F-A087-957D10E02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4717" y="1600201"/>
            <a:ext cx="90678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41182E0-735D-47FA-9183-2F61CA00A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8500" y="1"/>
            <a:ext cx="8572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A"/>
                </a:solidFill>
              </a:defRPr>
            </a:lvl1pPr>
          </a:lstStyle>
          <a:p>
            <a:pPr>
              <a:defRPr/>
            </a:pPr>
            <a:fld id="{EFFD1782-2235-413B-AE47-B8A228C0C67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1028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4077359-9525-4E0F-8C37-E66955B78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1"/>
            <a:ext cx="909531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AU" alt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CE7D4FB-0D6D-4537-A06D-487520A71D40}"/>
              </a:ext>
            </a:extLst>
          </p:cNvPr>
          <p:cNvSpPr/>
          <p:nvPr userDrawn="1"/>
        </p:nvSpPr>
        <p:spPr>
          <a:xfrm>
            <a:off x="9956800" y="5943600"/>
            <a:ext cx="22352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12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itchFamily="34" charset="0"/>
          <a:ea typeface="ＭＳ Ｐゴシック" pitchFamily="-107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Arial" pitchFamily="-8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Arial" pitchFamily="-8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Arial" pitchFamily="-8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Arial" pitchFamily="-8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accent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30225" indent="-1730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2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600" kern="1200">
          <a:solidFill>
            <a:schemeClr val="accent2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accent2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unctad.org/en/Pages/DTL/TTL/Trade-Facilit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0000">
              <a:schemeClr val="accent1">
                <a:lumMod val="0"/>
                <a:lumOff val="100000"/>
              </a:schemeClr>
            </a:gs>
            <a:gs pos="63000">
              <a:schemeClr val="bg1">
                <a:lumMod val="95000"/>
              </a:schemeClr>
            </a:gs>
            <a:gs pos="9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22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9B836E-89A8-46B0-BD29-37517DA519CC}"/>
              </a:ext>
            </a:extLst>
          </p:cNvPr>
          <p:cNvSpPr txBox="1"/>
          <p:nvPr/>
        </p:nvSpPr>
        <p:spPr>
          <a:xfrm>
            <a:off x="0" y="4715753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UNCTAD Compendium of Good Practices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CFE827-BBEC-4714-A60A-3894EE62CC9E}"/>
              </a:ext>
            </a:extLst>
          </p:cNvPr>
          <p:cNvSpPr txBox="1"/>
          <p:nvPr/>
        </p:nvSpPr>
        <p:spPr>
          <a:xfrm>
            <a:off x="-111091" y="5364782"/>
            <a:ext cx="12191852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Experiences from Developing and Least Developed Countries</a:t>
            </a:r>
          </a:p>
          <a:p>
            <a:pPr algn="ctr"/>
            <a:endParaRPr lang="en-US" altLang="ko-KR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Poul </a:t>
            </a:r>
            <a:r>
              <a:rPr lang="en-US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Hansen, UNCTAD and </a:t>
            </a:r>
            <a:r>
              <a:rPr lang="en-US" altLang="ko-KR" sz="1867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Rosine</a:t>
            </a:r>
            <a:r>
              <a:rPr lang="en-US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Uwamaliya</a:t>
            </a:r>
            <a:r>
              <a:rPr lang="en-US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Rwanda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D730D1F-D513-4E8E-ACAC-05E1BD2543F2}"/>
              </a:ext>
            </a:extLst>
          </p:cNvPr>
          <p:cNvGrpSpPr/>
          <p:nvPr/>
        </p:nvGrpSpPr>
        <p:grpSpPr>
          <a:xfrm>
            <a:off x="2762046" y="-136234"/>
            <a:ext cx="6870959" cy="4032352"/>
            <a:chOff x="3112384" y="931200"/>
            <a:chExt cx="5729838" cy="3362664"/>
          </a:xfrm>
          <a:gradFill flip="none" rotWithShape="1">
            <a:gsLst>
              <a:gs pos="47000">
                <a:schemeClr val="bg1">
                  <a:lumMod val="75000"/>
                </a:schemeClr>
              </a:gs>
              <a:gs pos="85000">
                <a:schemeClr val="bg1">
                  <a:lumMod val="65000"/>
                </a:schemeClr>
              </a:gs>
            </a:gsLst>
            <a:lin ang="13800000" scaled="0"/>
            <a:tileRect/>
          </a:gradFill>
          <a:scene3d>
            <a:camera prst="perspectiveRelaxedModerately">
              <a:rot lat="18000000" lon="0" rev="0"/>
            </a:camera>
            <a:lightRig rig="threePt" dir="t"/>
          </a:scene3d>
        </p:grpSpPr>
        <p:sp>
          <p:nvSpPr>
            <p:cNvPr id="111" name="Freeform: Shape 11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F1D934D-1B61-48D0-A709-46CF75E305BB}"/>
                </a:ext>
              </a:extLst>
            </p:cNvPr>
            <p:cNvSpPr/>
            <p:nvPr/>
          </p:nvSpPr>
          <p:spPr>
            <a:xfrm>
              <a:off x="3155487" y="1552562"/>
              <a:ext cx="2117182" cy="2741302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756E62-9A3E-4465-A9C0-E228EA3E1877}"/>
                </a:ext>
              </a:extLst>
            </p:cNvPr>
            <p:cNvSpPr/>
            <p:nvPr/>
          </p:nvSpPr>
          <p:spPr>
            <a:xfrm>
              <a:off x="4175803" y="931200"/>
              <a:ext cx="3324044" cy="1144795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0BC852-D0A3-4CFD-BF30-D3404213F524}"/>
                </a:ext>
              </a:extLst>
            </p:cNvPr>
            <p:cNvSpPr/>
            <p:nvPr/>
          </p:nvSpPr>
          <p:spPr>
            <a:xfrm>
              <a:off x="4248214" y="1313258"/>
              <a:ext cx="37930" cy="17241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9FD9535-0184-401A-8E38-BD20180A39DC}"/>
                </a:ext>
              </a:extLst>
            </p:cNvPr>
            <p:cNvSpPr/>
            <p:nvPr/>
          </p:nvSpPr>
          <p:spPr>
            <a:xfrm>
              <a:off x="4049254" y="1277742"/>
              <a:ext cx="37930" cy="10344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F6A90A0-6F0D-444D-A16C-FA98394115B2}"/>
                </a:ext>
              </a:extLst>
            </p:cNvPr>
            <p:cNvSpPr/>
            <p:nvPr/>
          </p:nvSpPr>
          <p:spPr>
            <a:xfrm>
              <a:off x="4271317" y="1244985"/>
              <a:ext cx="41378" cy="44826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E8230F4-80F7-4C3B-A14A-6BAD10D24544}"/>
                </a:ext>
              </a:extLst>
            </p:cNvPr>
            <p:cNvSpPr/>
            <p:nvPr/>
          </p:nvSpPr>
          <p:spPr>
            <a:xfrm>
              <a:off x="3968567" y="1346016"/>
              <a:ext cx="189650" cy="99997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B991E9E-DE88-4528-AC3F-E498D26D575D}"/>
                </a:ext>
              </a:extLst>
            </p:cNvPr>
            <p:cNvSpPr/>
            <p:nvPr/>
          </p:nvSpPr>
          <p:spPr>
            <a:xfrm>
              <a:off x="3812364" y="1428428"/>
              <a:ext cx="155168" cy="168960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128E8F5-E0CA-4631-A1F4-818B575868FB}"/>
                </a:ext>
              </a:extLst>
            </p:cNvPr>
            <p:cNvSpPr/>
            <p:nvPr/>
          </p:nvSpPr>
          <p:spPr>
            <a:xfrm>
              <a:off x="4315453" y="1290845"/>
              <a:ext cx="27586" cy="13793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51F3AC-03AD-453E-888A-4C605746EB62}"/>
                </a:ext>
              </a:extLst>
            </p:cNvPr>
            <p:cNvSpPr/>
            <p:nvPr/>
          </p:nvSpPr>
          <p:spPr>
            <a:xfrm>
              <a:off x="3938223" y="1376705"/>
              <a:ext cx="13793" cy="6896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40C6EB-D6C0-4282-8E40-18A0C1B3A3D7}"/>
                </a:ext>
              </a:extLst>
            </p:cNvPr>
            <p:cNvSpPr/>
            <p:nvPr/>
          </p:nvSpPr>
          <p:spPr>
            <a:xfrm>
              <a:off x="3867880" y="1321189"/>
              <a:ext cx="106893" cy="65516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B36DFF0-2235-4B29-B10A-30E7AD7FDA39}"/>
                </a:ext>
              </a:extLst>
            </p:cNvPr>
            <p:cNvSpPr/>
            <p:nvPr/>
          </p:nvSpPr>
          <p:spPr>
            <a:xfrm>
              <a:off x="4018220" y="1299121"/>
              <a:ext cx="48274" cy="31033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20EB486-1650-4717-AF7D-F70937131C42}"/>
                </a:ext>
              </a:extLst>
            </p:cNvPr>
            <p:cNvSpPr/>
            <p:nvPr/>
          </p:nvSpPr>
          <p:spPr>
            <a:xfrm>
              <a:off x="6639181" y="1275673"/>
              <a:ext cx="289647" cy="344818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1F8C6D9-1637-4860-88F8-7CFA06568998}"/>
                </a:ext>
              </a:extLst>
            </p:cNvPr>
            <p:cNvSpPr/>
            <p:nvPr/>
          </p:nvSpPr>
          <p:spPr>
            <a:xfrm>
              <a:off x="8042245" y="1429462"/>
              <a:ext cx="17241" cy="13793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1D9B08-BFCF-42AD-B31D-5298A482FF76}"/>
                </a:ext>
              </a:extLst>
            </p:cNvPr>
            <p:cNvSpPr/>
            <p:nvPr/>
          </p:nvSpPr>
          <p:spPr>
            <a:xfrm>
              <a:off x="4377866" y="1299121"/>
              <a:ext cx="17241" cy="6896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888676D-AC1F-43F7-A17F-B6839B2394C2}"/>
                </a:ext>
              </a:extLst>
            </p:cNvPr>
            <p:cNvSpPr/>
            <p:nvPr/>
          </p:nvSpPr>
          <p:spPr>
            <a:xfrm>
              <a:off x="8139138" y="1362568"/>
              <a:ext cx="79309" cy="551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E21A63-C37E-4A09-98C0-BA89E92B49E2}"/>
                </a:ext>
              </a:extLst>
            </p:cNvPr>
            <p:cNvSpPr/>
            <p:nvPr/>
          </p:nvSpPr>
          <p:spPr>
            <a:xfrm>
              <a:off x="7998108" y="1321189"/>
              <a:ext cx="120686" cy="89653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72E3E2-2619-4807-9CE9-1282159903F5}"/>
                </a:ext>
              </a:extLst>
            </p:cNvPr>
            <p:cNvSpPr/>
            <p:nvPr/>
          </p:nvSpPr>
          <p:spPr>
            <a:xfrm>
              <a:off x="4670615" y="1321189"/>
              <a:ext cx="13793" cy="10344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B923501-C845-41A9-A891-8A98CB337E8D}"/>
                </a:ext>
              </a:extLst>
            </p:cNvPr>
            <p:cNvSpPr/>
            <p:nvPr/>
          </p:nvSpPr>
          <p:spPr>
            <a:xfrm>
              <a:off x="6928139" y="1462220"/>
              <a:ext cx="13793" cy="13793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AFD030-B71C-44C9-8E53-E142A3DA304C}"/>
                </a:ext>
              </a:extLst>
            </p:cNvPr>
            <p:cNvSpPr/>
            <p:nvPr/>
          </p:nvSpPr>
          <p:spPr>
            <a:xfrm>
              <a:off x="5611968" y="1380152"/>
              <a:ext cx="17241" cy="6896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5296374-F916-41FA-A83F-5D585FD7066C}"/>
                </a:ext>
              </a:extLst>
            </p:cNvPr>
            <p:cNvSpPr/>
            <p:nvPr/>
          </p:nvSpPr>
          <p:spPr>
            <a:xfrm>
              <a:off x="5966096" y="2457364"/>
              <a:ext cx="13793" cy="2758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E228FF-16F6-4CB8-B5BC-849A229BC996}"/>
                </a:ext>
              </a:extLst>
            </p:cNvPr>
            <p:cNvSpPr/>
            <p:nvPr/>
          </p:nvSpPr>
          <p:spPr>
            <a:xfrm>
              <a:off x="4404416" y="1452910"/>
              <a:ext cx="451711" cy="496538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6F5BE0F-571E-4301-9F42-76AF59497D33}"/>
                </a:ext>
              </a:extLst>
            </p:cNvPr>
            <p:cNvSpPr/>
            <p:nvPr/>
          </p:nvSpPr>
          <p:spPr>
            <a:xfrm>
              <a:off x="6196435" y="2600809"/>
              <a:ext cx="48274" cy="17241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96EB6BF-CBAD-4992-A47F-658531A9C0B9}"/>
                </a:ext>
              </a:extLst>
            </p:cNvPr>
            <p:cNvSpPr/>
            <p:nvPr/>
          </p:nvSpPr>
          <p:spPr>
            <a:xfrm>
              <a:off x="5841273" y="2521156"/>
              <a:ext cx="27586" cy="10344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382D2EF-F3D8-4CF0-B6AD-0EF079B3FBDE}"/>
                </a:ext>
              </a:extLst>
            </p:cNvPr>
            <p:cNvSpPr/>
            <p:nvPr/>
          </p:nvSpPr>
          <p:spPr>
            <a:xfrm>
              <a:off x="5955752" y="2497363"/>
              <a:ext cx="27586" cy="44826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E793B6-ED1D-45EE-882D-BF64C8CB9AF4}"/>
                </a:ext>
              </a:extLst>
            </p:cNvPr>
            <p:cNvSpPr/>
            <p:nvPr/>
          </p:nvSpPr>
          <p:spPr>
            <a:xfrm>
              <a:off x="6339879" y="2606670"/>
              <a:ext cx="37930" cy="24137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531ED22-FD3B-467F-A276-4725AE697D7F}"/>
                </a:ext>
              </a:extLst>
            </p:cNvPr>
            <p:cNvSpPr/>
            <p:nvPr/>
          </p:nvSpPr>
          <p:spPr>
            <a:xfrm>
              <a:off x="5545764" y="1226019"/>
              <a:ext cx="3296458" cy="2599927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66FBD6A-C828-4E33-9261-2BA4E3D577BA}"/>
                </a:ext>
              </a:extLst>
            </p:cNvPr>
            <p:cNvSpPr/>
            <p:nvPr/>
          </p:nvSpPr>
          <p:spPr>
            <a:xfrm>
              <a:off x="4226490" y="1448082"/>
              <a:ext cx="82756" cy="110342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CB1C63F-9BB9-4648-B004-90F372AE6B9F}"/>
                </a:ext>
              </a:extLst>
            </p:cNvPr>
            <p:cNvSpPr/>
            <p:nvPr/>
          </p:nvSpPr>
          <p:spPr>
            <a:xfrm>
              <a:off x="4296833" y="1380152"/>
              <a:ext cx="44826" cy="37930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277933-DE59-4691-98E0-E3A7E4278B52}"/>
                </a:ext>
              </a:extLst>
            </p:cNvPr>
            <p:cNvSpPr/>
            <p:nvPr/>
          </p:nvSpPr>
          <p:spPr>
            <a:xfrm>
              <a:off x="4315453" y="1429462"/>
              <a:ext cx="62067" cy="106893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80EAA0-C63D-4222-A99E-362924430EFF}"/>
                </a:ext>
              </a:extLst>
            </p:cNvPr>
            <p:cNvSpPr/>
            <p:nvPr/>
          </p:nvSpPr>
          <p:spPr>
            <a:xfrm>
              <a:off x="4160286" y="1308431"/>
              <a:ext cx="24137" cy="31033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25B1187-EEA9-405F-BD26-F2D0CDC0BB69}"/>
                </a:ext>
              </a:extLst>
            </p:cNvPr>
            <p:cNvSpPr/>
            <p:nvPr/>
          </p:nvSpPr>
          <p:spPr>
            <a:xfrm>
              <a:off x="4177871" y="1349464"/>
              <a:ext cx="96549" cy="75860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CEE075-B0E8-4DF4-A444-42178C931991}"/>
                </a:ext>
              </a:extLst>
            </p:cNvPr>
            <p:cNvSpPr/>
            <p:nvPr/>
          </p:nvSpPr>
          <p:spPr>
            <a:xfrm>
              <a:off x="4293385" y="1313258"/>
              <a:ext cx="262062" cy="113790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4936D9B-0796-4514-9828-CD05E2D265A3}"/>
                </a:ext>
              </a:extLst>
            </p:cNvPr>
            <p:cNvSpPr/>
            <p:nvPr/>
          </p:nvSpPr>
          <p:spPr>
            <a:xfrm>
              <a:off x="7743288" y="2795976"/>
              <a:ext cx="27586" cy="65516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EBF9A2-0897-4A07-B93F-97307BB4D81F}"/>
                </a:ext>
              </a:extLst>
            </p:cNvPr>
            <p:cNvSpPr/>
            <p:nvPr/>
          </p:nvSpPr>
          <p:spPr>
            <a:xfrm>
              <a:off x="7765356" y="3055968"/>
              <a:ext cx="75860" cy="72412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0557F2-0CFE-4C25-8351-D6CAB35984D7}"/>
                </a:ext>
              </a:extLst>
            </p:cNvPr>
            <p:cNvSpPr/>
            <p:nvPr/>
          </p:nvSpPr>
          <p:spPr>
            <a:xfrm>
              <a:off x="7737426" y="2912523"/>
              <a:ext cx="93100" cy="155169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ECEEE9B-931C-4639-AEBA-391E91712AC3}"/>
                </a:ext>
              </a:extLst>
            </p:cNvPr>
            <p:cNvSpPr/>
            <p:nvPr/>
          </p:nvSpPr>
          <p:spPr>
            <a:xfrm>
              <a:off x="7836044" y="2645635"/>
              <a:ext cx="17241" cy="13793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220E02F-9244-4887-811F-80149EE404E8}"/>
                </a:ext>
              </a:extLst>
            </p:cNvPr>
            <p:cNvSpPr/>
            <p:nvPr/>
          </p:nvSpPr>
          <p:spPr>
            <a:xfrm>
              <a:off x="7690186" y="3033555"/>
              <a:ext cx="44826" cy="51723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9A945ED-EC79-47CE-B97A-57CBD444C3CF}"/>
                </a:ext>
              </a:extLst>
            </p:cNvPr>
            <p:cNvSpPr/>
            <p:nvPr/>
          </p:nvSpPr>
          <p:spPr>
            <a:xfrm>
              <a:off x="4758200" y="2912523"/>
              <a:ext cx="27586" cy="13793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5F6ADB-9090-4E3F-9987-818C911CEFE7}"/>
                </a:ext>
              </a:extLst>
            </p:cNvPr>
            <p:cNvSpPr/>
            <p:nvPr/>
          </p:nvSpPr>
          <p:spPr>
            <a:xfrm>
              <a:off x="3246863" y="2807699"/>
              <a:ext cx="31033" cy="17241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6E563B-78EA-46A5-8A2B-F7FBBBDD31F1}"/>
                </a:ext>
              </a:extLst>
            </p:cNvPr>
            <p:cNvSpPr/>
            <p:nvPr/>
          </p:nvSpPr>
          <p:spPr>
            <a:xfrm>
              <a:off x="4644755" y="2392884"/>
              <a:ext cx="13793" cy="17241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585F464-D9DE-494E-954E-DA2E534726BF}"/>
                </a:ext>
              </a:extLst>
            </p:cNvPr>
            <p:cNvSpPr/>
            <p:nvPr/>
          </p:nvSpPr>
          <p:spPr>
            <a:xfrm>
              <a:off x="4841301" y="2356332"/>
              <a:ext cx="20689" cy="41378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DB7781D-6A4A-4CAF-87C7-ED89ACA90FCC}"/>
                </a:ext>
              </a:extLst>
            </p:cNvPr>
            <p:cNvSpPr/>
            <p:nvPr/>
          </p:nvSpPr>
          <p:spPr>
            <a:xfrm>
              <a:off x="7557086" y="3107691"/>
              <a:ext cx="165513" cy="179306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47D9EB-0D19-4FDA-A9C9-983A81DA2D2E}"/>
                </a:ext>
              </a:extLst>
            </p:cNvPr>
            <p:cNvSpPr/>
            <p:nvPr/>
          </p:nvSpPr>
          <p:spPr>
            <a:xfrm>
              <a:off x="3314103" y="2826665"/>
              <a:ext cx="37930" cy="13793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5A8D47C-8EC9-4D53-99E9-4DEAFBC349AF}"/>
                </a:ext>
              </a:extLst>
            </p:cNvPr>
            <p:cNvSpPr/>
            <p:nvPr/>
          </p:nvSpPr>
          <p:spPr>
            <a:xfrm>
              <a:off x="7895008" y="2401158"/>
              <a:ext cx="255165" cy="29654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AE53E50-E432-4EA6-BE0C-1842F7CE688A}"/>
                </a:ext>
              </a:extLst>
            </p:cNvPr>
            <p:cNvSpPr/>
            <p:nvPr/>
          </p:nvSpPr>
          <p:spPr>
            <a:xfrm>
              <a:off x="7884318" y="2700806"/>
              <a:ext cx="17241" cy="2758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D5C41E-0BB3-44E3-AFCF-838B4497AB3E}"/>
                </a:ext>
              </a:extLst>
            </p:cNvPr>
            <p:cNvSpPr/>
            <p:nvPr/>
          </p:nvSpPr>
          <p:spPr>
            <a:xfrm>
              <a:off x="7090892" y="3080451"/>
              <a:ext cx="27586" cy="62067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35EFB17-5C77-48B2-8F3E-D6E9521F99B0}"/>
                </a:ext>
              </a:extLst>
            </p:cNvPr>
            <p:cNvSpPr/>
            <p:nvPr/>
          </p:nvSpPr>
          <p:spPr>
            <a:xfrm>
              <a:off x="3348929" y="2849078"/>
              <a:ext cx="62067" cy="41378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8159971-1221-43B3-9212-CB75B080459C}"/>
                </a:ext>
              </a:extLst>
            </p:cNvPr>
            <p:cNvSpPr/>
            <p:nvPr/>
          </p:nvSpPr>
          <p:spPr>
            <a:xfrm>
              <a:off x="7335024" y="3129759"/>
              <a:ext cx="334473" cy="23102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9CB0C40-32CF-4C34-A3FF-2896E37AF4DF}"/>
                </a:ext>
              </a:extLst>
            </p:cNvPr>
            <p:cNvSpPr/>
            <p:nvPr/>
          </p:nvSpPr>
          <p:spPr>
            <a:xfrm>
              <a:off x="4685098" y="3055968"/>
              <a:ext cx="10344" cy="13793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CCF028C-34E8-4D4A-A2DC-1ACC1A0FD128}"/>
                </a:ext>
              </a:extLst>
            </p:cNvPr>
            <p:cNvSpPr/>
            <p:nvPr/>
          </p:nvSpPr>
          <p:spPr>
            <a:xfrm>
              <a:off x="4579929" y="2912523"/>
              <a:ext cx="37930" cy="20689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3880AB-66F5-49A0-BEDA-2F855A598439}"/>
                </a:ext>
              </a:extLst>
            </p:cNvPr>
            <p:cNvSpPr/>
            <p:nvPr/>
          </p:nvSpPr>
          <p:spPr>
            <a:xfrm>
              <a:off x="4473380" y="2835975"/>
              <a:ext cx="172409" cy="65516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A9C9F13-ECC1-41A8-8074-0080DFBDF7E7}"/>
                </a:ext>
              </a:extLst>
            </p:cNvPr>
            <p:cNvSpPr/>
            <p:nvPr/>
          </p:nvSpPr>
          <p:spPr>
            <a:xfrm>
              <a:off x="4579929" y="2804251"/>
              <a:ext cx="13793" cy="2758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BC6098D-DD6A-4E5C-83CB-ECC17127C481}"/>
                </a:ext>
              </a:extLst>
            </p:cNvPr>
            <p:cNvSpPr/>
            <p:nvPr/>
          </p:nvSpPr>
          <p:spPr>
            <a:xfrm>
              <a:off x="4570619" y="2777355"/>
              <a:ext cx="31033" cy="17241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7DD790A-6730-42CE-985A-85A04ADCE467}"/>
                </a:ext>
              </a:extLst>
            </p:cNvPr>
            <p:cNvSpPr/>
            <p:nvPr/>
          </p:nvSpPr>
          <p:spPr>
            <a:xfrm>
              <a:off x="6507461" y="3454233"/>
              <a:ext cx="110342" cy="23102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A2596E-8E03-4772-823C-575DA43F8D8C}"/>
                </a:ext>
              </a:extLst>
            </p:cNvPr>
            <p:cNvSpPr/>
            <p:nvPr/>
          </p:nvSpPr>
          <p:spPr>
            <a:xfrm>
              <a:off x="4833370" y="4186626"/>
              <a:ext cx="82756" cy="34482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D3A5CCC-1289-4879-8D51-A5BBFCB2D0A1}"/>
                </a:ext>
              </a:extLst>
            </p:cNvPr>
            <p:cNvSpPr/>
            <p:nvPr/>
          </p:nvSpPr>
          <p:spPr>
            <a:xfrm>
              <a:off x="5018537" y="3206308"/>
              <a:ext cx="37930" cy="34482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A8DFD9-E2F3-4BBF-B40A-A91A306717EA}"/>
                </a:ext>
              </a:extLst>
            </p:cNvPr>
            <p:cNvSpPr/>
            <p:nvPr/>
          </p:nvSpPr>
          <p:spPr>
            <a:xfrm>
              <a:off x="4834404" y="3954908"/>
              <a:ext cx="13793" cy="20689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58629DA-846F-4A55-AE62-25952E4C0E81}"/>
                </a:ext>
              </a:extLst>
            </p:cNvPr>
            <p:cNvSpPr/>
            <p:nvPr/>
          </p:nvSpPr>
          <p:spPr>
            <a:xfrm>
              <a:off x="4739580" y="4221797"/>
              <a:ext cx="65516" cy="58619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62BD2B-50D3-4405-9428-19C65990E3C1}"/>
                </a:ext>
              </a:extLst>
            </p:cNvPr>
            <p:cNvSpPr/>
            <p:nvPr/>
          </p:nvSpPr>
          <p:spPr>
            <a:xfrm>
              <a:off x="4641306" y="2893559"/>
              <a:ext cx="96549" cy="37930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4BB3F30-DAC5-45CE-8813-1FAE0DCD2159}"/>
                </a:ext>
              </a:extLst>
            </p:cNvPr>
            <p:cNvSpPr/>
            <p:nvPr/>
          </p:nvSpPr>
          <p:spPr>
            <a:xfrm>
              <a:off x="4810267" y="2925282"/>
              <a:ext cx="37930" cy="13793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E6C4F02-F588-42F8-ACF4-69AA4D44BF43}"/>
                </a:ext>
              </a:extLst>
            </p:cNvPr>
            <p:cNvSpPr/>
            <p:nvPr/>
          </p:nvSpPr>
          <p:spPr>
            <a:xfrm>
              <a:off x="4644755" y="2392884"/>
              <a:ext cx="13793" cy="17241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022FC4-D83F-4413-8DFB-B20C99225503}"/>
                </a:ext>
              </a:extLst>
            </p:cNvPr>
            <p:cNvSpPr/>
            <p:nvPr/>
          </p:nvSpPr>
          <p:spPr>
            <a:xfrm>
              <a:off x="4245456" y="1643594"/>
              <a:ext cx="62067" cy="48274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95CF9AA-9131-493C-8614-AEE6C98E70E4}"/>
                </a:ext>
              </a:extLst>
            </p:cNvPr>
            <p:cNvSpPr/>
            <p:nvPr/>
          </p:nvSpPr>
          <p:spPr>
            <a:xfrm>
              <a:off x="4489586" y="1925655"/>
              <a:ext cx="27586" cy="24137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B0B4F15-C7EF-4E25-A7BA-C5555EEB0C2A}"/>
                </a:ext>
              </a:extLst>
            </p:cNvPr>
            <p:cNvSpPr/>
            <p:nvPr/>
          </p:nvSpPr>
          <p:spPr>
            <a:xfrm>
              <a:off x="4112356" y="1477737"/>
              <a:ext cx="41378" cy="34482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5DDB075-CAFC-450F-8017-4FD5208CECA9}"/>
                </a:ext>
              </a:extLst>
            </p:cNvPr>
            <p:cNvSpPr/>
            <p:nvPr/>
          </p:nvSpPr>
          <p:spPr>
            <a:xfrm>
              <a:off x="3145831" y="2003929"/>
              <a:ext cx="20689" cy="10344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746F493-4AB9-4436-8588-32D07B27EBA2}"/>
                </a:ext>
              </a:extLst>
            </p:cNvPr>
            <p:cNvSpPr/>
            <p:nvPr/>
          </p:nvSpPr>
          <p:spPr>
            <a:xfrm>
              <a:off x="3368239" y="2083236"/>
              <a:ext cx="34482" cy="37930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DF79DC5-8544-4A93-9E14-7F20784C006A}"/>
                </a:ext>
              </a:extLst>
            </p:cNvPr>
            <p:cNvSpPr/>
            <p:nvPr/>
          </p:nvSpPr>
          <p:spPr>
            <a:xfrm>
              <a:off x="3930637" y="1496357"/>
              <a:ext cx="272406" cy="189650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E318BDD-A211-4207-8C29-58986D12AD71}"/>
                </a:ext>
              </a:extLst>
            </p:cNvPr>
            <p:cNvSpPr/>
            <p:nvPr/>
          </p:nvSpPr>
          <p:spPr>
            <a:xfrm>
              <a:off x="3112384" y="1867380"/>
              <a:ext cx="41378" cy="31033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4B7E14F-6497-420F-9F76-CFA5B17CF8F9}"/>
                </a:ext>
              </a:extLst>
            </p:cNvPr>
            <p:cNvSpPr/>
            <p:nvPr/>
          </p:nvSpPr>
          <p:spPr>
            <a:xfrm>
              <a:off x="4435450" y="1818416"/>
              <a:ext cx="103446" cy="96549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D0A16E-A66B-4220-A025-E63E92823A24}"/>
                </a:ext>
              </a:extLst>
            </p:cNvPr>
            <p:cNvSpPr/>
            <p:nvPr/>
          </p:nvSpPr>
          <p:spPr>
            <a:xfrm>
              <a:off x="4863714" y="2275645"/>
              <a:ext cx="103446" cy="124134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D1E55A4-8C30-4056-8517-7C739C356483}"/>
                </a:ext>
              </a:extLst>
            </p:cNvPr>
            <p:cNvSpPr/>
            <p:nvPr/>
          </p:nvSpPr>
          <p:spPr>
            <a:xfrm>
              <a:off x="4608894" y="1709799"/>
              <a:ext cx="31033" cy="44826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30369D7-E83D-4F96-B0FC-14A43CAAC1F7}"/>
                </a:ext>
              </a:extLst>
            </p:cNvPr>
            <p:cNvSpPr/>
            <p:nvPr/>
          </p:nvSpPr>
          <p:spPr>
            <a:xfrm>
              <a:off x="4524413" y="2204612"/>
              <a:ext cx="17241" cy="10344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D6CDF98-8F90-48E5-BCDF-974785282DD8}"/>
                </a:ext>
              </a:extLst>
            </p:cNvPr>
            <p:cNvSpPr/>
            <p:nvPr/>
          </p:nvSpPr>
          <p:spPr>
            <a:xfrm>
              <a:off x="4956126" y="1676007"/>
              <a:ext cx="44826" cy="37930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F962332-AFBE-4295-BD70-8C3A9A41E13C}"/>
                </a:ext>
              </a:extLst>
            </p:cNvPr>
            <p:cNvSpPr/>
            <p:nvPr/>
          </p:nvSpPr>
          <p:spPr>
            <a:xfrm>
              <a:off x="4597515" y="1889449"/>
              <a:ext cx="13793" cy="17241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6EF7C89-A672-4A3F-A825-060EF782AE2E}"/>
                </a:ext>
              </a:extLst>
            </p:cNvPr>
            <p:cNvSpPr/>
            <p:nvPr/>
          </p:nvSpPr>
          <p:spPr>
            <a:xfrm>
              <a:off x="4538206" y="1939792"/>
              <a:ext cx="24137" cy="31033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89D70D-08E0-49D0-9009-A6BB9928F10E}"/>
                </a:ext>
              </a:extLst>
            </p:cNvPr>
            <p:cNvSpPr/>
            <p:nvPr/>
          </p:nvSpPr>
          <p:spPr>
            <a:xfrm>
              <a:off x="8080175" y="2180131"/>
              <a:ext cx="48274" cy="210339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964684-B9C2-42BB-A69E-1C7C962BBD09}"/>
                </a:ext>
              </a:extLst>
            </p:cNvPr>
            <p:cNvSpPr/>
            <p:nvPr/>
          </p:nvSpPr>
          <p:spPr>
            <a:xfrm>
              <a:off x="3708574" y="2195302"/>
              <a:ext cx="37930" cy="48274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7A35E0-7773-46D2-AF10-CA746B02E05A}"/>
                </a:ext>
              </a:extLst>
            </p:cNvPr>
            <p:cNvSpPr/>
            <p:nvPr/>
          </p:nvSpPr>
          <p:spPr>
            <a:xfrm>
              <a:off x="6169195" y="2056341"/>
              <a:ext cx="20689" cy="20689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8EBEC5-B238-40BB-B5E2-C040A8B6F8B1}"/>
                </a:ext>
              </a:extLst>
            </p:cNvPr>
            <p:cNvSpPr/>
            <p:nvPr/>
          </p:nvSpPr>
          <p:spPr>
            <a:xfrm>
              <a:off x="5724724" y="2045996"/>
              <a:ext cx="124134" cy="24137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AD6849D-21D9-4C4C-9BFC-D05B7ED4D957}"/>
                </a:ext>
              </a:extLst>
            </p:cNvPr>
            <p:cNvSpPr/>
            <p:nvPr/>
          </p:nvSpPr>
          <p:spPr>
            <a:xfrm>
              <a:off x="5990923" y="2132201"/>
              <a:ext cx="27586" cy="37930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FC2CB3-5C47-4E98-80D9-B986C70E05CE}"/>
                </a:ext>
              </a:extLst>
            </p:cNvPr>
            <p:cNvSpPr/>
            <p:nvPr/>
          </p:nvSpPr>
          <p:spPr>
            <a:xfrm>
              <a:off x="8668089" y="1586354"/>
              <a:ext cx="55170" cy="31033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51584AC-CC17-4BCB-84C6-A3CE6F0F14D1}"/>
                </a:ext>
              </a:extLst>
            </p:cNvPr>
            <p:cNvSpPr/>
            <p:nvPr/>
          </p:nvSpPr>
          <p:spPr>
            <a:xfrm>
              <a:off x="6541942" y="1668076"/>
              <a:ext cx="17241" cy="10344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7554C0-D58A-4FEA-9534-B5057D1CD107}"/>
                </a:ext>
              </a:extLst>
            </p:cNvPr>
            <p:cNvSpPr/>
            <p:nvPr/>
          </p:nvSpPr>
          <p:spPr>
            <a:xfrm>
              <a:off x="8050175" y="1469461"/>
              <a:ext cx="62067" cy="24137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223281B-0D3E-43DD-822E-855835CC23B2}"/>
                </a:ext>
              </a:extLst>
            </p:cNvPr>
            <p:cNvSpPr/>
            <p:nvPr/>
          </p:nvSpPr>
          <p:spPr>
            <a:xfrm>
              <a:off x="6094025" y="2086685"/>
              <a:ext cx="20689" cy="31033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DD715CC-1422-448C-BDC1-301F27A20A23}"/>
                </a:ext>
              </a:extLst>
            </p:cNvPr>
            <p:cNvSpPr/>
            <p:nvPr/>
          </p:nvSpPr>
          <p:spPr>
            <a:xfrm>
              <a:off x="5663347" y="2163924"/>
              <a:ext cx="58619" cy="89653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8B631F-166F-460F-B7A8-017B7B37A494}"/>
                </a:ext>
              </a:extLst>
            </p:cNvPr>
            <p:cNvSpPr/>
            <p:nvPr/>
          </p:nvSpPr>
          <p:spPr>
            <a:xfrm>
              <a:off x="4812681" y="2299093"/>
              <a:ext cx="34482" cy="20689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B1D73C-8E7C-4128-92E8-45A7A6778821}"/>
                </a:ext>
              </a:extLst>
            </p:cNvPr>
            <p:cNvSpPr/>
            <p:nvPr/>
          </p:nvSpPr>
          <p:spPr>
            <a:xfrm>
              <a:off x="5435422" y="1783590"/>
              <a:ext cx="175857" cy="131030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C92A425-7A8F-4208-9836-583888318C85}"/>
              </a:ext>
            </a:extLst>
          </p:cNvPr>
          <p:cNvSpPr/>
          <p:nvPr/>
        </p:nvSpPr>
        <p:spPr>
          <a:xfrm>
            <a:off x="4213838" y="2847515"/>
            <a:ext cx="3710777" cy="52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Freeform: Shape 4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5467B85-51D6-4FF3-88B0-C4AC26065D8B}"/>
              </a:ext>
            </a:extLst>
          </p:cNvPr>
          <p:cNvSpPr/>
          <p:nvPr/>
        </p:nvSpPr>
        <p:spPr>
          <a:xfrm rot="956521">
            <a:off x="4842431" y="884843"/>
            <a:ext cx="1186778" cy="376288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sp>
        <p:nvSpPr>
          <p:cNvPr id="426" name="Freeform: Shape 42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B94992A-B0FB-4E74-875F-EAAF2C5958B0}"/>
              </a:ext>
            </a:extLst>
          </p:cNvPr>
          <p:cNvSpPr/>
          <p:nvPr/>
        </p:nvSpPr>
        <p:spPr>
          <a:xfrm>
            <a:off x="6487513" y="1293254"/>
            <a:ext cx="637756" cy="306768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2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C7866E-54A3-4793-BC31-828FB8C61C80}"/>
              </a:ext>
            </a:extLst>
          </p:cNvPr>
          <p:cNvGrpSpPr/>
          <p:nvPr/>
        </p:nvGrpSpPr>
        <p:grpSpPr>
          <a:xfrm>
            <a:off x="5443318" y="2033256"/>
            <a:ext cx="2500578" cy="850134"/>
            <a:chOff x="8204287" y="3652285"/>
            <a:chExt cx="3620670" cy="1230937"/>
          </a:xfrm>
          <a:solidFill>
            <a:schemeClr val="accent5"/>
          </a:solidFill>
        </p:grpSpPr>
        <p:sp>
          <p:nvSpPr>
            <p:cNvPr id="406" name="자유형: 도형 5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20DCED9-8CCC-4C28-9B04-244E28F72CFC}"/>
                </a:ext>
              </a:extLst>
            </p:cNvPr>
            <p:cNvSpPr/>
            <p:nvPr/>
          </p:nvSpPr>
          <p:spPr>
            <a:xfrm>
              <a:off x="8204287" y="3715298"/>
              <a:ext cx="3620668" cy="1167924"/>
            </a:xfrm>
            <a:custGeom>
              <a:avLst/>
              <a:gdLst>
                <a:gd name="connsiteX0" fmla="*/ 160109 w 3195788"/>
                <a:gd name="connsiteY0" fmla="*/ 0 h 1160647"/>
                <a:gd name="connsiteX1" fmla="*/ 162135 w 3195788"/>
                <a:gd name="connsiteY1" fmla="*/ 246443 h 1160647"/>
                <a:gd name="connsiteX2" fmla="*/ 200642 w 3195788"/>
                <a:gd name="connsiteY2" fmla="*/ 326429 h 1160647"/>
                <a:gd name="connsiteX3" fmla="*/ 202669 w 3195788"/>
                <a:gd name="connsiteY3" fmla="*/ 326429 h 1160647"/>
                <a:gd name="connsiteX4" fmla="*/ 216856 w 3195788"/>
                <a:gd name="connsiteY4" fmla="*/ 326429 h 1160647"/>
                <a:gd name="connsiteX5" fmla="*/ 216856 w 3195788"/>
                <a:gd name="connsiteY5" fmla="*/ 350208 h 1160647"/>
                <a:gd name="connsiteX6" fmla="*/ 217363 w 3195788"/>
                <a:gd name="connsiteY6" fmla="*/ 351019 h 1160647"/>
                <a:gd name="connsiteX7" fmla="*/ 220909 w 3195788"/>
                <a:gd name="connsiteY7" fmla="*/ 356694 h 1160647"/>
                <a:gd name="connsiteX8" fmla="*/ 220909 w 3195788"/>
                <a:gd name="connsiteY8" fmla="*/ 471268 h 1160647"/>
                <a:gd name="connsiteX9" fmla="*/ 223189 w 3195788"/>
                <a:gd name="connsiteY9" fmla="*/ 471268 h 1160647"/>
                <a:gd name="connsiteX10" fmla="*/ 239150 w 3195788"/>
                <a:gd name="connsiteY10" fmla="*/ 471268 h 1160647"/>
                <a:gd name="connsiteX11" fmla="*/ 239150 w 3195788"/>
                <a:gd name="connsiteY11" fmla="*/ 611783 h 1160647"/>
                <a:gd name="connsiteX12" fmla="*/ 240670 w 3195788"/>
                <a:gd name="connsiteY12" fmla="*/ 611513 h 1160647"/>
                <a:gd name="connsiteX13" fmla="*/ 251310 w 3195788"/>
                <a:gd name="connsiteY13" fmla="*/ 609622 h 1160647"/>
                <a:gd name="connsiteX14" fmla="*/ 249283 w 3195788"/>
                <a:gd name="connsiteY14" fmla="*/ 698254 h 1160647"/>
                <a:gd name="connsiteX15" fmla="*/ 250803 w 3195788"/>
                <a:gd name="connsiteY15" fmla="*/ 698525 h 1160647"/>
                <a:gd name="connsiteX16" fmla="*/ 261443 w 3195788"/>
                <a:gd name="connsiteY16" fmla="*/ 700416 h 1160647"/>
                <a:gd name="connsiteX17" fmla="*/ 261696 w 3195788"/>
                <a:gd name="connsiteY17" fmla="*/ 701227 h 1160647"/>
                <a:gd name="connsiteX18" fmla="*/ 263470 w 3195788"/>
                <a:gd name="connsiteY18" fmla="*/ 706902 h 1160647"/>
                <a:gd name="connsiteX19" fmla="*/ 264230 w 3195788"/>
                <a:gd name="connsiteY19" fmla="*/ 704470 h 1160647"/>
                <a:gd name="connsiteX20" fmla="*/ 269550 w 3195788"/>
                <a:gd name="connsiteY20" fmla="*/ 687446 h 1160647"/>
                <a:gd name="connsiteX21" fmla="*/ 271323 w 3195788"/>
                <a:gd name="connsiteY21" fmla="*/ 687446 h 1160647"/>
                <a:gd name="connsiteX22" fmla="*/ 283737 w 3195788"/>
                <a:gd name="connsiteY22" fmla="*/ 687446 h 1160647"/>
                <a:gd name="connsiteX23" fmla="*/ 283737 w 3195788"/>
                <a:gd name="connsiteY23" fmla="*/ 719872 h 1160647"/>
                <a:gd name="connsiteX24" fmla="*/ 284750 w 3195788"/>
                <a:gd name="connsiteY24" fmla="*/ 720413 h 1160647"/>
                <a:gd name="connsiteX25" fmla="*/ 291844 w 3195788"/>
                <a:gd name="connsiteY25" fmla="*/ 724196 h 1160647"/>
                <a:gd name="connsiteX26" fmla="*/ 291844 w 3195788"/>
                <a:gd name="connsiteY26" fmla="*/ 725547 h 1160647"/>
                <a:gd name="connsiteX27" fmla="*/ 291844 w 3195788"/>
                <a:gd name="connsiteY27" fmla="*/ 735005 h 1160647"/>
                <a:gd name="connsiteX28" fmla="*/ 336431 w 3195788"/>
                <a:gd name="connsiteY28" fmla="*/ 735005 h 1160647"/>
                <a:gd name="connsiteX29" fmla="*/ 336431 w 3195788"/>
                <a:gd name="connsiteY29" fmla="*/ 736086 h 1160647"/>
                <a:gd name="connsiteX30" fmla="*/ 336431 w 3195788"/>
                <a:gd name="connsiteY30" fmla="*/ 743652 h 1160647"/>
                <a:gd name="connsiteX31" fmla="*/ 338457 w 3195788"/>
                <a:gd name="connsiteY31" fmla="*/ 743652 h 1160647"/>
                <a:gd name="connsiteX32" fmla="*/ 352644 w 3195788"/>
                <a:gd name="connsiteY32" fmla="*/ 743652 h 1160647"/>
                <a:gd name="connsiteX33" fmla="*/ 352644 w 3195788"/>
                <a:gd name="connsiteY33" fmla="*/ 713387 h 1160647"/>
                <a:gd name="connsiteX34" fmla="*/ 397231 w 3195788"/>
                <a:gd name="connsiteY34" fmla="*/ 713387 h 1160647"/>
                <a:gd name="connsiteX35" fmla="*/ 397231 w 3195788"/>
                <a:gd name="connsiteY35" fmla="*/ 712036 h 1160647"/>
                <a:gd name="connsiteX36" fmla="*/ 397231 w 3195788"/>
                <a:gd name="connsiteY36" fmla="*/ 702578 h 1160647"/>
                <a:gd name="connsiteX37" fmla="*/ 398245 w 3195788"/>
                <a:gd name="connsiteY37" fmla="*/ 702578 h 1160647"/>
                <a:gd name="connsiteX38" fmla="*/ 405338 w 3195788"/>
                <a:gd name="connsiteY38" fmla="*/ 702578 h 1160647"/>
                <a:gd name="connsiteX39" fmla="*/ 405338 w 3195788"/>
                <a:gd name="connsiteY39" fmla="*/ 700687 h 1160647"/>
                <a:gd name="connsiteX40" fmla="*/ 405338 w 3195788"/>
                <a:gd name="connsiteY40" fmla="*/ 687446 h 1160647"/>
                <a:gd name="connsiteX41" fmla="*/ 406098 w 3195788"/>
                <a:gd name="connsiteY41" fmla="*/ 687446 h 1160647"/>
                <a:gd name="connsiteX42" fmla="*/ 411418 w 3195788"/>
                <a:gd name="connsiteY42" fmla="*/ 687446 h 1160647"/>
                <a:gd name="connsiteX43" fmla="*/ 411418 w 3195788"/>
                <a:gd name="connsiteY43" fmla="*/ 686365 h 1160647"/>
                <a:gd name="connsiteX44" fmla="*/ 411418 w 3195788"/>
                <a:gd name="connsiteY44" fmla="*/ 678798 h 1160647"/>
                <a:gd name="connsiteX45" fmla="*/ 413445 w 3195788"/>
                <a:gd name="connsiteY45" fmla="*/ 678798 h 1160647"/>
                <a:gd name="connsiteX46" fmla="*/ 427632 w 3195788"/>
                <a:gd name="connsiteY46" fmla="*/ 678798 h 1160647"/>
                <a:gd name="connsiteX47" fmla="*/ 427632 w 3195788"/>
                <a:gd name="connsiteY47" fmla="*/ 679879 h 1160647"/>
                <a:gd name="connsiteX48" fmla="*/ 427632 w 3195788"/>
                <a:gd name="connsiteY48" fmla="*/ 687446 h 1160647"/>
                <a:gd name="connsiteX49" fmla="*/ 449925 w 3195788"/>
                <a:gd name="connsiteY49" fmla="*/ 687446 h 1160647"/>
                <a:gd name="connsiteX50" fmla="*/ 449925 w 3195788"/>
                <a:gd name="connsiteY50" fmla="*/ 685554 h 1160647"/>
                <a:gd name="connsiteX51" fmla="*/ 449925 w 3195788"/>
                <a:gd name="connsiteY51" fmla="*/ 672313 h 1160647"/>
                <a:gd name="connsiteX52" fmla="*/ 451699 w 3195788"/>
                <a:gd name="connsiteY52" fmla="*/ 672313 h 1160647"/>
                <a:gd name="connsiteX53" fmla="*/ 464112 w 3195788"/>
                <a:gd name="connsiteY53" fmla="*/ 672313 h 1160647"/>
                <a:gd name="connsiteX54" fmla="*/ 464112 w 3195788"/>
                <a:gd name="connsiteY54" fmla="*/ 696093 h 1160647"/>
                <a:gd name="connsiteX55" fmla="*/ 465126 w 3195788"/>
                <a:gd name="connsiteY55" fmla="*/ 696093 h 1160647"/>
                <a:gd name="connsiteX56" fmla="*/ 472219 w 3195788"/>
                <a:gd name="connsiteY56" fmla="*/ 696093 h 1160647"/>
                <a:gd name="connsiteX57" fmla="*/ 472219 w 3195788"/>
                <a:gd name="connsiteY57" fmla="*/ 695012 h 1160647"/>
                <a:gd name="connsiteX58" fmla="*/ 472219 w 3195788"/>
                <a:gd name="connsiteY58" fmla="*/ 687446 h 1160647"/>
                <a:gd name="connsiteX59" fmla="*/ 473992 w 3195788"/>
                <a:gd name="connsiteY59" fmla="*/ 687446 h 1160647"/>
                <a:gd name="connsiteX60" fmla="*/ 486406 w 3195788"/>
                <a:gd name="connsiteY60" fmla="*/ 687446 h 1160647"/>
                <a:gd name="connsiteX61" fmla="*/ 486406 w 3195788"/>
                <a:gd name="connsiteY61" fmla="*/ 713387 h 1160647"/>
                <a:gd name="connsiteX62" fmla="*/ 488433 w 3195788"/>
                <a:gd name="connsiteY62" fmla="*/ 713387 h 1160647"/>
                <a:gd name="connsiteX63" fmla="*/ 502619 w 3195788"/>
                <a:gd name="connsiteY63" fmla="*/ 713387 h 1160647"/>
                <a:gd name="connsiteX64" fmla="*/ 502619 w 3195788"/>
                <a:gd name="connsiteY64" fmla="*/ 715008 h 1160647"/>
                <a:gd name="connsiteX65" fmla="*/ 502619 w 3195788"/>
                <a:gd name="connsiteY65" fmla="*/ 726358 h 1160647"/>
                <a:gd name="connsiteX66" fmla="*/ 503379 w 3195788"/>
                <a:gd name="connsiteY66" fmla="*/ 726358 h 1160647"/>
                <a:gd name="connsiteX67" fmla="*/ 508700 w 3195788"/>
                <a:gd name="connsiteY67" fmla="*/ 726358 h 1160647"/>
                <a:gd name="connsiteX68" fmla="*/ 508700 w 3195788"/>
                <a:gd name="connsiteY68" fmla="*/ 725547 h 1160647"/>
                <a:gd name="connsiteX69" fmla="*/ 508700 w 3195788"/>
                <a:gd name="connsiteY69" fmla="*/ 719872 h 1160647"/>
                <a:gd name="connsiteX70" fmla="*/ 539100 w 3195788"/>
                <a:gd name="connsiteY70" fmla="*/ 719872 h 1160647"/>
                <a:gd name="connsiteX71" fmla="*/ 539100 w 3195788"/>
                <a:gd name="connsiteY71" fmla="*/ 743652 h 1160647"/>
                <a:gd name="connsiteX72" fmla="*/ 540113 w 3195788"/>
                <a:gd name="connsiteY72" fmla="*/ 743652 h 1160647"/>
                <a:gd name="connsiteX73" fmla="*/ 547207 w 3195788"/>
                <a:gd name="connsiteY73" fmla="*/ 743652 h 1160647"/>
                <a:gd name="connsiteX74" fmla="*/ 547207 w 3195788"/>
                <a:gd name="connsiteY74" fmla="*/ 744733 h 1160647"/>
                <a:gd name="connsiteX75" fmla="*/ 547207 w 3195788"/>
                <a:gd name="connsiteY75" fmla="*/ 752299 h 1160647"/>
                <a:gd name="connsiteX76" fmla="*/ 547967 w 3195788"/>
                <a:gd name="connsiteY76" fmla="*/ 752299 h 1160647"/>
                <a:gd name="connsiteX77" fmla="*/ 553287 w 3195788"/>
                <a:gd name="connsiteY77" fmla="*/ 752299 h 1160647"/>
                <a:gd name="connsiteX78" fmla="*/ 553287 w 3195788"/>
                <a:gd name="connsiteY78" fmla="*/ 750137 h 1160647"/>
                <a:gd name="connsiteX79" fmla="*/ 553287 w 3195788"/>
                <a:gd name="connsiteY79" fmla="*/ 735005 h 1160647"/>
                <a:gd name="connsiteX80" fmla="*/ 554300 w 3195788"/>
                <a:gd name="connsiteY80" fmla="*/ 735005 h 1160647"/>
                <a:gd name="connsiteX81" fmla="*/ 561394 w 3195788"/>
                <a:gd name="connsiteY81" fmla="*/ 735005 h 1160647"/>
                <a:gd name="connsiteX82" fmla="*/ 561394 w 3195788"/>
                <a:gd name="connsiteY82" fmla="*/ 736086 h 1160647"/>
                <a:gd name="connsiteX83" fmla="*/ 561394 w 3195788"/>
                <a:gd name="connsiteY83" fmla="*/ 743652 h 1160647"/>
                <a:gd name="connsiteX84" fmla="*/ 566714 w 3195788"/>
                <a:gd name="connsiteY84" fmla="*/ 741659 h 1160647"/>
                <a:gd name="connsiteX85" fmla="*/ 567474 w 3195788"/>
                <a:gd name="connsiteY85" fmla="*/ 740679 h 1160647"/>
                <a:gd name="connsiteX86" fmla="*/ 567474 w 3195788"/>
                <a:gd name="connsiteY86" fmla="*/ 735005 h 1160647"/>
                <a:gd name="connsiteX87" fmla="*/ 605981 w 3195788"/>
                <a:gd name="connsiteY87" fmla="*/ 735005 h 1160647"/>
                <a:gd name="connsiteX88" fmla="*/ 605981 w 3195788"/>
                <a:gd name="connsiteY88" fmla="*/ 758784 h 1160647"/>
                <a:gd name="connsiteX89" fmla="*/ 608007 w 3195788"/>
                <a:gd name="connsiteY89" fmla="*/ 758784 h 1160647"/>
                <a:gd name="connsiteX90" fmla="*/ 622194 w 3195788"/>
                <a:gd name="connsiteY90" fmla="*/ 758784 h 1160647"/>
                <a:gd name="connsiteX91" fmla="*/ 622194 w 3195788"/>
                <a:gd name="connsiteY91" fmla="*/ 759865 h 1160647"/>
                <a:gd name="connsiteX92" fmla="*/ 622194 w 3195788"/>
                <a:gd name="connsiteY92" fmla="*/ 767431 h 1160647"/>
                <a:gd name="connsiteX93" fmla="*/ 623968 w 3195788"/>
                <a:gd name="connsiteY93" fmla="*/ 767431 h 1160647"/>
                <a:gd name="connsiteX94" fmla="*/ 636381 w 3195788"/>
                <a:gd name="connsiteY94" fmla="*/ 767431 h 1160647"/>
                <a:gd name="connsiteX95" fmla="*/ 636381 w 3195788"/>
                <a:gd name="connsiteY95" fmla="*/ 743652 h 1160647"/>
                <a:gd name="connsiteX96" fmla="*/ 637394 w 3195788"/>
                <a:gd name="connsiteY96" fmla="*/ 743652 h 1160647"/>
                <a:gd name="connsiteX97" fmla="*/ 644488 w 3195788"/>
                <a:gd name="connsiteY97" fmla="*/ 743652 h 1160647"/>
                <a:gd name="connsiteX98" fmla="*/ 644488 w 3195788"/>
                <a:gd name="connsiteY98" fmla="*/ 711225 h 1160647"/>
                <a:gd name="connsiteX99" fmla="*/ 645501 w 3195788"/>
                <a:gd name="connsiteY99" fmla="*/ 711225 h 1160647"/>
                <a:gd name="connsiteX100" fmla="*/ 652595 w 3195788"/>
                <a:gd name="connsiteY100" fmla="*/ 711225 h 1160647"/>
                <a:gd name="connsiteX101" fmla="*/ 652595 w 3195788"/>
                <a:gd name="connsiteY101" fmla="*/ 709334 h 1160647"/>
                <a:gd name="connsiteX102" fmla="*/ 652595 w 3195788"/>
                <a:gd name="connsiteY102" fmla="*/ 696093 h 1160647"/>
                <a:gd name="connsiteX103" fmla="*/ 651328 w 3195788"/>
                <a:gd name="connsiteY103" fmla="*/ 694471 h 1160647"/>
                <a:gd name="connsiteX104" fmla="*/ 656648 w 3195788"/>
                <a:gd name="connsiteY104" fmla="*/ 683122 h 1160647"/>
                <a:gd name="connsiteX105" fmla="*/ 664755 w 3195788"/>
                <a:gd name="connsiteY105" fmla="*/ 711225 h 1160647"/>
                <a:gd name="connsiteX106" fmla="*/ 665515 w 3195788"/>
                <a:gd name="connsiteY106" fmla="*/ 711225 h 1160647"/>
                <a:gd name="connsiteX107" fmla="*/ 670835 w 3195788"/>
                <a:gd name="connsiteY107" fmla="*/ 711225 h 1160647"/>
                <a:gd name="connsiteX108" fmla="*/ 670835 w 3195788"/>
                <a:gd name="connsiteY108" fmla="*/ 605298 h 1160647"/>
                <a:gd name="connsiteX109" fmla="*/ 672355 w 3195788"/>
                <a:gd name="connsiteY109" fmla="*/ 605298 h 1160647"/>
                <a:gd name="connsiteX110" fmla="*/ 682995 w 3195788"/>
                <a:gd name="connsiteY110" fmla="*/ 605298 h 1160647"/>
                <a:gd name="connsiteX111" fmla="*/ 682995 w 3195788"/>
                <a:gd name="connsiteY111" fmla="*/ 557739 h 1160647"/>
                <a:gd name="connsiteX112" fmla="*/ 709342 w 3195788"/>
                <a:gd name="connsiteY112" fmla="*/ 557739 h 1160647"/>
                <a:gd name="connsiteX113" fmla="*/ 709342 w 3195788"/>
                <a:gd name="connsiteY113" fmla="*/ 536121 h 1160647"/>
                <a:gd name="connsiteX114" fmla="*/ 743796 w 3195788"/>
                <a:gd name="connsiteY114" fmla="*/ 536121 h 1160647"/>
                <a:gd name="connsiteX115" fmla="*/ 743796 w 3195788"/>
                <a:gd name="connsiteY115" fmla="*/ 538553 h 1160647"/>
                <a:gd name="connsiteX116" fmla="*/ 743796 w 3195788"/>
                <a:gd name="connsiteY116" fmla="*/ 555577 h 1160647"/>
                <a:gd name="connsiteX117" fmla="*/ 746076 w 3195788"/>
                <a:gd name="connsiteY117" fmla="*/ 555577 h 1160647"/>
                <a:gd name="connsiteX118" fmla="*/ 762036 w 3195788"/>
                <a:gd name="connsiteY118" fmla="*/ 555577 h 1160647"/>
                <a:gd name="connsiteX119" fmla="*/ 762036 w 3195788"/>
                <a:gd name="connsiteY119" fmla="*/ 603136 h 1160647"/>
                <a:gd name="connsiteX120" fmla="*/ 763049 w 3195788"/>
                <a:gd name="connsiteY120" fmla="*/ 603136 h 1160647"/>
                <a:gd name="connsiteX121" fmla="*/ 770143 w 3195788"/>
                <a:gd name="connsiteY121" fmla="*/ 603136 h 1160647"/>
                <a:gd name="connsiteX122" fmla="*/ 784330 w 3195788"/>
                <a:gd name="connsiteY122" fmla="*/ 607460 h 1160647"/>
                <a:gd name="connsiteX123" fmla="*/ 784330 w 3195788"/>
                <a:gd name="connsiteY123" fmla="*/ 646372 h 1160647"/>
                <a:gd name="connsiteX124" fmla="*/ 785343 w 3195788"/>
                <a:gd name="connsiteY124" fmla="*/ 646372 h 1160647"/>
                <a:gd name="connsiteX125" fmla="*/ 792436 w 3195788"/>
                <a:gd name="connsiteY125" fmla="*/ 646372 h 1160647"/>
                <a:gd name="connsiteX126" fmla="*/ 792436 w 3195788"/>
                <a:gd name="connsiteY126" fmla="*/ 647993 h 1160647"/>
                <a:gd name="connsiteX127" fmla="*/ 792436 w 3195788"/>
                <a:gd name="connsiteY127" fmla="*/ 659342 h 1160647"/>
                <a:gd name="connsiteX128" fmla="*/ 794463 w 3195788"/>
                <a:gd name="connsiteY128" fmla="*/ 659342 h 1160647"/>
                <a:gd name="connsiteX129" fmla="*/ 808650 w 3195788"/>
                <a:gd name="connsiteY129" fmla="*/ 659342 h 1160647"/>
                <a:gd name="connsiteX130" fmla="*/ 814730 w 3195788"/>
                <a:gd name="connsiteY130" fmla="*/ 665828 h 1160647"/>
                <a:gd name="connsiteX131" fmla="*/ 814730 w 3195788"/>
                <a:gd name="connsiteY131" fmla="*/ 687446 h 1160647"/>
                <a:gd name="connsiteX132" fmla="*/ 817010 w 3195788"/>
                <a:gd name="connsiteY132" fmla="*/ 687446 h 1160647"/>
                <a:gd name="connsiteX133" fmla="*/ 832970 w 3195788"/>
                <a:gd name="connsiteY133" fmla="*/ 687446 h 1160647"/>
                <a:gd name="connsiteX134" fmla="*/ 832970 w 3195788"/>
                <a:gd name="connsiteY134" fmla="*/ 688526 h 1160647"/>
                <a:gd name="connsiteX135" fmla="*/ 832970 w 3195788"/>
                <a:gd name="connsiteY135" fmla="*/ 696093 h 1160647"/>
                <a:gd name="connsiteX136" fmla="*/ 834237 w 3195788"/>
                <a:gd name="connsiteY136" fmla="*/ 696093 h 1160647"/>
                <a:gd name="connsiteX137" fmla="*/ 843104 w 3195788"/>
                <a:gd name="connsiteY137" fmla="*/ 696093 h 1160647"/>
                <a:gd name="connsiteX138" fmla="*/ 843104 w 3195788"/>
                <a:gd name="connsiteY138" fmla="*/ 698254 h 1160647"/>
                <a:gd name="connsiteX139" fmla="*/ 843104 w 3195788"/>
                <a:gd name="connsiteY139" fmla="*/ 713387 h 1160647"/>
                <a:gd name="connsiteX140" fmla="*/ 847157 w 3195788"/>
                <a:gd name="connsiteY140" fmla="*/ 711495 h 1160647"/>
                <a:gd name="connsiteX141" fmla="*/ 847157 w 3195788"/>
                <a:gd name="connsiteY141" fmla="*/ 698254 h 1160647"/>
                <a:gd name="connsiteX142" fmla="*/ 848170 w 3195788"/>
                <a:gd name="connsiteY142" fmla="*/ 698254 h 1160647"/>
                <a:gd name="connsiteX143" fmla="*/ 855264 w 3195788"/>
                <a:gd name="connsiteY143" fmla="*/ 698254 h 1160647"/>
                <a:gd name="connsiteX144" fmla="*/ 855264 w 3195788"/>
                <a:gd name="connsiteY144" fmla="*/ 699876 h 1160647"/>
                <a:gd name="connsiteX145" fmla="*/ 855264 w 3195788"/>
                <a:gd name="connsiteY145" fmla="*/ 711225 h 1160647"/>
                <a:gd name="connsiteX146" fmla="*/ 856024 w 3195788"/>
                <a:gd name="connsiteY146" fmla="*/ 711225 h 1160647"/>
                <a:gd name="connsiteX147" fmla="*/ 861344 w 3195788"/>
                <a:gd name="connsiteY147" fmla="*/ 711225 h 1160647"/>
                <a:gd name="connsiteX148" fmla="*/ 909984 w 3195788"/>
                <a:gd name="connsiteY148" fmla="*/ 706902 h 1160647"/>
                <a:gd name="connsiteX149" fmla="*/ 909984 w 3195788"/>
                <a:gd name="connsiteY149" fmla="*/ 708253 h 1160647"/>
                <a:gd name="connsiteX150" fmla="*/ 909984 w 3195788"/>
                <a:gd name="connsiteY150" fmla="*/ 717710 h 1160647"/>
                <a:gd name="connsiteX151" fmla="*/ 910744 w 3195788"/>
                <a:gd name="connsiteY151" fmla="*/ 717710 h 1160647"/>
                <a:gd name="connsiteX152" fmla="*/ 916065 w 3195788"/>
                <a:gd name="connsiteY152" fmla="*/ 717710 h 1160647"/>
                <a:gd name="connsiteX153" fmla="*/ 916065 w 3195788"/>
                <a:gd name="connsiteY153" fmla="*/ 719872 h 1160647"/>
                <a:gd name="connsiteX154" fmla="*/ 916065 w 3195788"/>
                <a:gd name="connsiteY154" fmla="*/ 735005 h 1160647"/>
                <a:gd name="connsiteX155" fmla="*/ 918091 w 3195788"/>
                <a:gd name="connsiteY155" fmla="*/ 733654 h 1160647"/>
                <a:gd name="connsiteX156" fmla="*/ 932278 w 3195788"/>
                <a:gd name="connsiteY156" fmla="*/ 724196 h 1160647"/>
                <a:gd name="connsiteX157" fmla="*/ 938358 w 3195788"/>
                <a:gd name="connsiteY157" fmla="*/ 683122 h 1160647"/>
                <a:gd name="connsiteX158" fmla="*/ 939118 w 3195788"/>
                <a:gd name="connsiteY158" fmla="*/ 682852 h 1160647"/>
                <a:gd name="connsiteX159" fmla="*/ 944438 w 3195788"/>
                <a:gd name="connsiteY159" fmla="*/ 680960 h 1160647"/>
                <a:gd name="connsiteX160" fmla="*/ 946465 w 3195788"/>
                <a:gd name="connsiteY160" fmla="*/ 611783 h 1160647"/>
                <a:gd name="connsiteX161" fmla="*/ 948492 w 3195788"/>
                <a:gd name="connsiteY161" fmla="*/ 680960 h 1160647"/>
                <a:gd name="connsiteX162" fmla="*/ 949252 w 3195788"/>
                <a:gd name="connsiteY162" fmla="*/ 681230 h 1160647"/>
                <a:gd name="connsiteX163" fmla="*/ 954572 w 3195788"/>
                <a:gd name="connsiteY163" fmla="*/ 683122 h 1160647"/>
                <a:gd name="connsiteX164" fmla="*/ 954572 w 3195788"/>
                <a:gd name="connsiteY164" fmla="*/ 596651 h 1160647"/>
                <a:gd name="connsiteX165" fmla="*/ 958625 w 3195788"/>
                <a:gd name="connsiteY165" fmla="*/ 564224 h 1160647"/>
                <a:gd name="connsiteX166" fmla="*/ 997132 w 3195788"/>
                <a:gd name="connsiteY166" fmla="*/ 564224 h 1160647"/>
                <a:gd name="connsiteX167" fmla="*/ 997132 w 3195788"/>
                <a:gd name="connsiteY167" fmla="*/ 596651 h 1160647"/>
                <a:gd name="connsiteX168" fmla="*/ 997892 w 3195788"/>
                <a:gd name="connsiteY168" fmla="*/ 596651 h 1160647"/>
                <a:gd name="connsiteX169" fmla="*/ 1003212 w 3195788"/>
                <a:gd name="connsiteY169" fmla="*/ 596651 h 1160647"/>
                <a:gd name="connsiteX170" fmla="*/ 1003212 w 3195788"/>
                <a:gd name="connsiteY170" fmla="*/ 514503 h 1160647"/>
                <a:gd name="connsiteX171" fmla="*/ 1004986 w 3195788"/>
                <a:gd name="connsiteY171" fmla="*/ 514503 h 1160647"/>
                <a:gd name="connsiteX172" fmla="*/ 1017399 w 3195788"/>
                <a:gd name="connsiteY172" fmla="*/ 514503 h 1160647"/>
                <a:gd name="connsiteX173" fmla="*/ 1017399 w 3195788"/>
                <a:gd name="connsiteY173" fmla="*/ 512612 h 1160647"/>
                <a:gd name="connsiteX174" fmla="*/ 1017399 w 3195788"/>
                <a:gd name="connsiteY174" fmla="*/ 499371 h 1160647"/>
                <a:gd name="connsiteX175" fmla="*/ 1039693 w 3195788"/>
                <a:gd name="connsiteY175" fmla="*/ 499371 h 1160647"/>
                <a:gd name="connsiteX176" fmla="*/ 1039693 w 3195788"/>
                <a:gd name="connsiteY176" fmla="*/ 498290 h 1160647"/>
                <a:gd name="connsiteX177" fmla="*/ 1039693 w 3195788"/>
                <a:gd name="connsiteY177" fmla="*/ 490724 h 1160647"/>
                <a:gd name="connsiteX178" fmla="*/ 1041466 w 3195788"/>
                <a:gd name="connsiteY178" fmla="*/ 490724 h 1160647"/>
                <a:gd name="connsiteX179" fmla="*/ 1053880 w 3195788"/>
                <a:gd name="connsiteY179" fmla="*/ 490724 h 1160647"/>
                <a:gd name="connsiteX180" fmla="*/ 1053880 w 3195788"/>
                <a:gd name="connsiteY180" fmla="*/ 491805 h 1160647"/>
                <a:gd name="connsiteX181" fmla="*/ 1053880 w 3195788"/>
                <a:gd name="connsiteY181" fmla="*/ 499371 h 1160647"/>
                <a:gd name="connsiteX182" fmla="*/ 1054640 w 3195788"/>
                <a:gd name="connsiteY182" fmla="*/ 499371 h 1160647"/>
                <a:gd name="connsiteX183" fmla="*/ 1059960 w 3195788"/>
                <a:gd name="connsiteY183" fmla="*/ 499371 h 1160647"/>
                <a:gd name="connsiteX184" fmla="*/ 1070093 w 3195788"/>
                <a:gd name="connsiteY184" fmla="*/ 495047 h 1160647"/>
                <a:gd name="connsiteX185" fmla="*/ 1074146 w 3195788"/>
                <a:gd name="connsiteY185" fmla="*/ 498290 h 1160647"/>
                <a:gd name="connsiteX186" fmla="*/ 1074146 w 3195788"/>
                <a:gd name="connsiteY186" fmla="*/ 490724 h 1160647"/>
                <a:gd name="connsiteX187" fmla="*/ 1076426 w 3195788"/>
                <a:gd name="connsiteY187" fmla="*/ 490724 h 1160647"/>
                <a:gd name="connsiteX188" fmla="*/ 1092387 w 3195788"/>
                <a:gd name="connsiteY188" fmla="*/ 490724 h 1160647"/>
                <a:gd name="connsiteX189" fmla="*/ 1092387 w 3195788"/>
                <a:gd name="connsiteY189" fmla="*/ 491805 h 1160647"/>
                <a:gd name="connsiteX190" fmla="*/ 1092387 w 3195788"/>
                <a:gd name="connsiteY190" fmla="*/ 499371 h 1160647"/>
                <a:gd name="connsiteX191" fmla="*/ 1122787 w 3195788"/>
                <a:gd name="connsiteY191" fmla="*/ 499371 h 1160647"/>
                <a:gd name="connsiteX192" fmla="*/ 1122787 w 3195788"/>
                <a:gd name="connsiteY192" fmla="*/ 500992 h 1160647"/>
                <a:gd name="connsiteX193" fmla="*/ 1122787 w 3195788"/>
                <a:gd name="connsiteY193" fmla="*/ 512342 h 1160647"/>
                <a:gd name="connsiteX194" fmla="*/ 1149134 w 3195788"/>
                <a:gd name="connsiteY194" fmla="*/ 512342 h 1160647"/>
                <a:gd name="connsiteX195" fmla="*/ 1149134 w 3195788"/>
                <a:gd name="connsiteY195" fmla="*/ 542606 h 1160647"/>
                <a:gd name="connsiteX196" fmla="*/ 1149894 w 3195788"/>
                <a:gd name="connsiteY196" fmla="*/ 542606 h 1160647"/>
                <a:gd name="connsiteX197" fmla="*/ 1155214 w 3195788"/>
                <a:gd name="connsiteY197" fmla="*/ 542606 h 1160647"/>
                <a:gd name="connsiteX198" fmla="*/ 1155214 w 3195788"/>
                <a:gd name="connsiteY198" fmla="*/ 543687 h 1160647"/>
                <a:gd name="connsiteX199" fmla="*/ 1155214 w 3195788"/>
                <a:gd name="connsiteY199" fmla="*/ 551254 h 1160647"/>
                <a:gd name="connsiteX200" fmla="*/ 1159268 w 3195788"/>
                <a:gd name="connsiteY200" fmla="*/ 581518 h 1160647"/>
                <a:gd name="connsiteX201" fmla="*/ 1160028 w 3195788"/>
                <a:gd name="connsiteY201" fmla="*/ 581518 h 1160647"/>
                <a:gd name="connsiteX202" fmla="*/ 1165348 w 3195788"/>
                <a:gd name="connsiteY202" fmla="*/ 581518 h 1160647"/>
                <a:gd name="connsiteX203" fmla="*/ 1165348 w 3195788"/>
                <a:gd name="connsiteY203" fmla="*/ 582329 h 1160647"/>
                <a:gd name="connsiteX204" fmla="*/ 1165348 w 3195788"/>
                <a:gd name="connsiteY204" fmla="*/ 588004 h 1160647"/>
                <a:gd name="connsiteX205" fmla="*/ 1166361 w 3195788"/>
                <a:gd name="connsiteY205" fmla="*/ 588004 h 1160647"/>
                <a:gd name="connsiteX206" fmla="*/ 1173454 w 3195788"/>
                <a:gd name="connsiteY206" fmla="*/ 588004 h 1160647"/>
                <a:gd name="connsiteX207" fmla="*/ 1173454 w 3195788"/>
                <a:gd name="connsiteY207" fmla="*/ 618269 h 1160647"/>
                <a:gd name="connsiteX208" fmla="*/ 1175481 w 3195788"/>
                <a:gd name="connsiteY208" fmla="*/ 618269 h 1160647"/>
                <a:gd name="connsiteX209" fmla="*/ 1189668 w 3195788"/>
                <a:gd name="connsiteY209" fmla="*/ 618269 h 1160647"/>
                <a:gd name="connsiteX210" fmla="*/ 1189668 w 3195788"/>
                <a:gd name="connsiteY210" fmla="*/ 642048 h 1160647"/>
                <a:gd name="connsiteX211" fmla="*/ 1191695 w 3195788"/>
                <a:gd name="connsiteY211" fmla="*/ 643669 h 1160647"/>
                <a:gd name="connsiteX212" fmla="*/ 1191695 w 3195788"/>
                <a:gd name="connsiteY212" fmla="*/ 655019 h 1160647"/>
                <a:gd name="connsiteX213" fmla="*/ 1192455 w 3195788"/>
                <a:gd name="connsiteY213" fmla="*/ 655019 h 1160647"/>
                <a:gd name="connsiteX214" fmla="*/ 1197775 w 3195788"/>
                <a:gd name="connsiteY214" fmla="*/ 655019 h 1160647"/>
                <a:gd name="connsiteX215" fmla="*/ 1197775 w 3195788"/>
                <a:gd name="connsiteY215" fmla="*/ 678798 h 1160647"/>
                <a:gd name="connsiteX216" fmla="*/ 1199041 w 3195788"/>
                <a:gd name="connsiteY216" fmla="*/ 678798 h 1160647"/>
                <a:gd name="connsiteX217" fmla="*/ 1207908 w 3195788"/>
                <a:gd name="connsiteY217" fmla="*/ 678798 h 1160647"/>
                <a:gd name="connsiteX218" fmla="*/ 1209935 w 3195788"/>
                <a:gd name="connsiteY218" fmla="*/ 682852 h 1160647"/>
                <a:gd name="connsiteX219" fmla="*/ 1209935 w 3195788"/>
                <a:gd name="connsiteY219" fmla="*/ 696093 h 1160647"/>
                <a:gd name="connsiteX220" fmla="*/ 1211455 w 3195788"/>
                <a:gd name="connsiteY220" fmla="*/ 694201 h 1160647"/>
                <a:gd name="connsiteX221" fmla="*/ 1222095 w 3195788"/>
                <a:gd name="connsiteY221" fmla="*/ 680960 h 1160647"/>
                <a:gd name="connsiteX222" fmla="*/ 1250469 w 3195788"/>
                <a:gd name="connsiteY222" fmla="*/ 680960 h 1160647"/>
                <a:gd name="connsiteX223" fmla="*/ 1250469 w 3195788"/>
                <a:gd name="connsiteY223" fmla="*/ 767431 h 1160647"/>
                <a:gd name="connsiteX224" fmla="*/ 1251229 w 3195788"/>
                <a:gd name="connsiteY224" fmla="*/ 767431 h 1160647"/>
                <a:gd name="connsiteX225" fmla="*/ 1256549 w 3195788"/>
                <a:gd name="connsiteY225" fmla="*/ 767431 h 1160647"/>
                <a:gd name="connsiteX226" fmla="*/ 1257309 w 3195788"/>
                <a:gd name="connsiteY226" fmla="*/ 766080 h 1160647"/>
                <a:gd name="connsiteX227" fmla="*/ 1262629 w 3195788"/>
                <a:gd name="connsiteY227" fmla="*/ 756622 h 1160647"/>
                <a:gd name="connsiteX228" fmla="*/ 1262629 w 3195788"/>
                <a:gd name="connsiteY228" fmla="*/ 758514 h 1160647"/>
                <a:gd name="connsiteX229" fmla="*/ 1262629 w 3195788"/>
                <a:gd name="connsiteY229" fmla="*/ 771755 h 1160647"/>
                <a:gd name="connsiteX230" fmla="*/ 1266682 w 3195788"/>
                <a:gd name="connsiteY230" fmla="*/ 726358 h 1160647"/>
                <a:gd name="connsiteX231" fmla="*/ 1267442 w 3195788"/>
                <a:gd name="connsiteY231" fmla="*/ 726358 h 1160647"/>
                <a:gd name="connsiteX232" fmla="*/ 1272762 w 3195788"/>
                <a:gd name="connsiteY232" fmla="*/ 726358 h 1160647"/>
                <a:gd name="connsiteX233" fmla="*/ 1272762 w 3195788"/>
                <a:gd name="connsiteY233" fmla="*/ 661504 h 1160647"/>
                <a:gd name="connsiteX234" fmla="*/ 1273776 w 3195788"/>
                <a:gd name="connsiteY234" fmla="*/ 661504 h 1160647"/>
                <a:gd name="connsiteX235" fmla="*/ 1280869 w 3195788"/>
                <a:gd name="connsiteY235" fmla="*/ 661504 h 1160647"/>
                <a:gd name="connsiteX236" fmla="*/ 1293029 w 3195788"/>
                <a:gd name="connsiteY236" fmla="*/ 618269 h 1160647"/>
                <a:gd name="connsiteX237" fmla="*/ 1294296 w 3195788"/>
                <a:gd name="connsiteY237" fmla="*/ 618269 h 1160647"/>
                <a:gd name="connsiteX238" fmla="*/ 1303163 w 3195788"/>
                <a:gd name="connsiteY238" fmla="*/ 618269 h 1160647"/>
                <a:gd name="connsiteX239" fmla="*/ 1313296 w 3195788"/>
                <a:gd name="connsiteY239" fmla="*/ 661504 h 1160647"/>
                <a:gd name="connsiteX240" fmla="*/ 1314309 w 3195788"/>
                <a:gd name="connsiteY240" fmla="*/ 661504 h 1160647"/>
                <a:gd name="connsiteX241" fmla="*/ 1321403 w 3195788"/>
                <a:gd name="connsiteY241" fmla="*/ 661504 h 1160647"/>
                <a:gd name="connsiteX242" fmla="*/ 1321403 w 3195788"/>
                <a:gd name="connsiteY242" fmla="*/ 700416 h 1160647"/>
                <a:gd name="connsiteX243" fmla="*/ 1323176 w 3195788"/>
                <a:gd name="connsiteY243" fmla="*/ 700416 h 1160647"/>
                <a:gd name="connsiteX244" fmla="*/ 1335590 w 3195788"/>
                <a:gd name="connsiteY244" fmla="*/ 700416 h 1160647"/>
                <a:gd name="connsiteX245" fmla="*/ 1335590 w 3195788"/>
                <a:gd name="connsiteY245" fmla="*/ 702578 h 1160647"/>
                <a:gd name="connsiteX246" fmla="*/ 1335590 w 3195788"/>
                <a:gd name="connsiteY246" fmla="*/ 717710 h 1160647"/>
                <a:gd name="connsiteX247" fmla="*/ 1339643 w 3195788"/>
                <a:gd name="connsiteY247" fmla="*/ 715549 h 1160647"/>
                <a:gd name="connsiteX248" fmla="*/ 1339643 w 3195788"/>
                <a:gd name="connsiteY248" fmla="*/ 700416 h 1160647"/>
                <a:gd name="connsiteX249" fmla="*/ 1341163 w 3195788"/>
                <a:gd name="connsiteY249" fmla="*/ 700416 h 1160647"/>
                <a:gd name="connsiteX250" fmla="*/ 1351803 w 3195788"/>
                <a:gd name="connsiteY250" fmla="*/ 700416 h 1160647"/>
                <a:gd name="connsiteX251" fmla="*/ 1351803 w 3195788"/>
                <a:gd name="connsiteY251" fmla="*/ 702037 h 1160647"/>
                <a:gd name="connsiteX252" fmla="*/ 1351803 w 3195788"/>
                <a:gd name="connsiteY252" fmla="*/ 713387 h 1160647"/>
                <a:gd name="connsiteX253" fmla="*/ 1382204 w 3195788"/>
                <a:gd name="connsiteY253" fmla="*/ 713387 h 1160647"/>
                <a:gd name="connsiteX254" fmla="*/ 1382204 w 3195788"/>
                <a:gd name="connsiteY254" fmla="*/ 676637 h 1160647"/>
                <a:gd name="connsiteX255" fmla="*/ 1383470 w 3195788"/>
                <a:gd name="connsiteY255" fmla="*/ 676637 h 1160647"/>
                <a:gd name="connsiteX256" fmla="*/ 1392337 w 3195788"/>
                <a:gd name="connsiteY256" fmla="*/ 676637 h 1160647"/>
                <a:gd name="connsiteX257" fmla="*/ 1392337 w 3195788"/>
                <a:gd name="connsiteY257" fmla="*/ 698254 h 1160647"/>
                <a:gd name="connsiteX258" fmla="*/ 1394364 w 3195788"/>
                <a:gd name="connsiteY258" fmla="*/ 665828 h 1160647"/>
                <a:gd name="connsiteX259" fmla="*/ 1416657 w 3195788"/>
                <a:gd name="connsiteY259" fmla="*/ 665828 h 1160647"/>
                <a:gd name="connsiteX260" fmla="*/ 1416657 w 3195788"/>
                <a:gd name="connsiteY260" fmla="*/ 664206 h 1160647"/>
                <a:gd name="connsiteX261" fmla="*/ 1416657 w 3195788"/>
                <a:gd name="connsiteY261" fmla="*/ 652857 h 1160647"/>
                <a:gd name="connsiteX262" fmla="*/ 1417417 w 3195788"/>
                <a:gd name="connsiteY262" fmla="*/ 652857 h 1160647"/>
                <a:gd name="connsiteX263" fmla="*/ 1422737 w 3195788"/>
                <a:gd name="connsiteY263" fmla="*/ 652857 h 1160647"/>
                <a:gd name="connsiteX264" fmla="*/ 1422737 w 3195788"/>
                <a:gd name="connsiteY264" fmla="*/ 650966 h 1160647"/>
                <a:gd name="connsiteX265" fmla="*/ 1422737 w 3195788"/>
                <a:gd name="connsiteY265" fmla="*/ 637725 h 1160647"/>
                <a:gd name="connsiteX266" fmla="*/ 1426791 w 3195788"/>
                <a:gd name="connsiteY266" fmla="*/ 644210 h 1160647"/>
                <a:gd name="connsiteX267" fmla="*/ 1429071 w 3195788"/>
                <a:gd name="connsiteY267" fmla="*/ 644210 h 1160647"/>
                <a:gd name="connsiteX268" fmla="*/ 1445031 w 3195788"/>
                <a:gd name="connsiteY268" fmla="*/ 644210 h 1160647"/>
                <a:gd name="connsiteX269" fmla="*/ 1445031 w 3195788"/>
                <a:gd name="connsiteY269" fmla="*/ 643399 h 1160647"/>
                <a:gd name="connsiteX270" fmla="*/ 1445031 w 3195788"/>
                <a:gd name="connsiteY270" fmla="*/ 637725 h 1160647"/>
                <a:gd name="connsiteX271" fmla="*/ 1445791 w 3195788"/>
                <a:gd name="connsiteY271" fmla="*/ 637725 h 1160647"/>
                <a:gd name="connsiteX272" fmla="*/ 1451111 w 3195788"/>
                <a:gd name="connsiteY272" fmla="*/ 637725 h 1160647"/>
                <a:gd name="connsiteX273" fmla="*/ 1451111 w 3195788"/>
                <a:gd name="connsiteY273" fmla="*/ 639076 h 1160647"/>
                <a:gd name="connsiteX274" fmla="*/ 1451111 w 3195788"/>
                <a:gd name="connsiteY274" fmla="*/ 648534 h 1160647"/>
                <a:gd name="connsiteX275" fmla="*/ 1489618 w 3195788"/>
                <a:gd name="connsiteY275" fmla="*/ 648534 h 1160647"/>
                <a:gd name="connsiteX276" fmla="*/ 1489618 w 3195788"/>
                <a:gd name="connsiteY276" fmla="*/ 786887 h 1160647"/>
                <a:gd name="connsiteX277" fmla="*/ 1491138 w 3195788"/>
                <a:gd name="connsiteY277" fmla="*/ 786887 h 1160647"/>
                <a:gd name="connsiteX278" fmla="*/ 1501778 w 3195788"/>
                <a:gd name="connsiteY278" fmla="*/ 786887 h 1160647"/>
                <a:gd name="connsiteX279" fmla="*/ 1501778 w 3195788"/>
                <a:gd name="connsiteY279" fmla="*/ 773917 h 1160647"/>
                <a:gd name="connsiteX280" fmla="*/ 1505832 w 3195788"/>
                <a:gd name="connsiteY280" fmla="*/ 773917 h 1160647"/>
                <a:gd name="connsiteX281" fmla="*/ 1505832 w 3195788"/>
                <a:gd name="connsiteY281" fmla="*/ 786887 h 1160647"/>
                <a:gd name="connsiteX282" fmla="*/ 1536232 w 3195788"/>
                <a:gd name="connsiteY282" fmla="*/ 786887 h 1160647"/>
                <a:gd name="connsiteX283" fmla="*/ 1536232 w 3195788"/>
                <a:gd name="connsiteY283" fmla="*/ 756622 h 1160647"/>
                <a:gd name="connsiteX284" fmla="*/ 1548392 w 3195788"/>
                <a:gd name="connsiteY284" fmla="*/ 756622 h 1160647"/>
                <a:gd name="connsiteX285" fmla="*/ 1560552 w 3195788"/>
                <a:gd name="connsiteY285" fmla="*/ 754461 h 1160647"/>
                <a:gd name="connsiteX286" fmla="*/ 1564606 w 3195788"/>
                <a:gd name="connsiteY286" fmla="*/ 756622 h 1160647"/>
                <a:gd name="connsiteX287" fmla="*/ 1574739 w 3195788"/>
                <a:gd name="connsiteY287" fmla="*/ 756622 h 1160647"/>
                <a:gd name="connsiteX288" fmla="*/ 1574739 w 3195788"/>
                <a:gd name="connsiteY288" fmla="*/ 786887 h 1160647"/>
                <a:gd name="connsiteX289" fmla="*/ 1582846 w 3195788"/>
                <a:gd name="connsiteY289" fmla="*/ 786887 h 1160647"/>
                <a:gd name="connsiteX290" fmla="*/ 1582846 w 3195788"/>
                <a:gd name="connsiteY290" fmla="*/ 804182 h 1160647"/>
                <a:gd name="connsiteX291" fmla="*/ 1592182 w 3195788"/>
                <a:gd name="connsiteY291" fmla="*/ 805087 h 1160647"/>
                <a:gd name="connsiteX292" fmla="*/ 1605140 w 3195788"/>
                <a:gd name="connsiteY292" fmla="*/ 805087 h 1160647"/>
                <a:gd name="connsiteX293" fmla="*/ 1605140 w 3195788"/>
                <a:gd name="connsiteY293" fmla="*/ 789049 h 1160647"/>
                <a:gd name="connsiteX294" fmla="*/ 1673096 w 3195788"/>
                <a:gd name="connsiteY294" fmla="*/ 789049 h 1160647"/>
                <a:gd name="connsiteX295" fmla="*/ 1673096 w 3195788"/>
                <a:gd name="connsiteY295" fmla="*/ 703796 h 1160647"/>
                <a:gd name="connsiteX296" fmla="*/ 1745104 w 3195788"/>
                <a:gd name="connsiteY296" fmla="*/ 703796 h 1160647"/>
                <a:gd name="connsiteX297" fmla="*/ 1745104 w 3195788"/>
                <a:gd name="connsiteY297" fmla="*/ 782564 h 1160647"/>
                <a:gd name="connsiteX298" fmla="*/ 1747008 w 3195788"/>
                <a:gd name="connsiteY298" fmla="*/ 782564 h 1160647"/>
                <a:gd name="connsiteX299" fmla="*/ 1748250 w 3195788"/>
                <a:gd name="connsiteY299" fmla="*/ 805087 h 1160647"/>
                <a:gd name="connsiteX300" fmla="*/ 1757926 w 3195788"/>
                <a:gd name="connsiteY300" fmla="*/ 805087 h 1160647"/>
                <a:gd name="connsiteX301" fmla="*/ 1759168 w 3195788"/>
                <a:gd name="connsiteY301" fmla="*/ 782564 h 1160647"/>
                <a:gd name="connsiteX302" fmla="*/ 1765248 w 3195788"/>
                <a:gd name="connsiteY302" fmla="*/ 782564 h 1160647"/>
                <a:gd name="connsiteX303" fmla="*/ 1766490 w 3195788"/>
                <a:gd name="connsiteY303" fmla="*/ 805087 h 1160647"/>
                <a:gd name="connsiteX304" fmla="*/ 1817112 w 3195788"/>
                <a:gd name="connsiteY304" fmla="*/ 805087 h 1160647"/>
                <a:gd name="connsiteX305" fmla="*/ 1817112 w 3195788"/>
                <a:gd name="connsiteY305" fmla="*/ 642059 h 1160647"/>
                <a:gd name="connsiteX306" fmla="*/ 2014439 w 3195788"/>
                <a:gd name="connsiteY306" fmla="*/ 642059 h 1160647"/>
                <a:gd name="connsiteX307" fmla="*/ 2014439 w 3195788"/>
                <a:gd name="connsiteY307" fmla="*/ 805087 h 1160647"/>
                <a:gd name="connsiteX308" fmla="*/ 2033136 w 3195788"/>
                <a:gd name="connsiteY308" fmla="*/ 805087 h 1160647"/>
                <a:gd name="connsiteX309" fmla="*/ 2033136 w 3195788"/>
                <a:gd name="connsiteY309" fmla="*/ 722394 h 1160647"/>
                <a:gd name="connsiteX310" fmla="*/ 2128256 w 3195788"/>
                <a:gd name="connsiteY310" fmla="*/ 722394 h 1160647"/>
                <a:gd name="connsiteX311" fmla="*/ 2140186 w 3195788"/>
                <a:gd name="connsiteY311" fmla="*/ 404253 h 1160647"/>
                <a:gd name="connsiteX312" fmla="*/ 2128026 w 3195788"/>
                <a:gd name="connsiteY312" fmla="*/ 382635 h 1160647"/>
                <a:gd name="connsiteX313" fmla="*/ 2121946 w 3195788"/>
                <a:gd name="connsiteY313" fmla="*/ 378311 h 1160647"/>
                <a:gd name="connsiteX314" fmla="*/ 2130053 w 3195788"/>
                <a:gd name="connsiteY314" fmla="*/ 354532 h 1160647"/>
                <a:gd name="connsiteX315" fmla="*/ 2130053 w 3195788"/>
                <a:gd name="connsiteY315" fmla="*/ 337238 h 1160647"/>
                <a:gd name="connsiteX316" fmla="*/ 2144240 w 3195788"/>
                <a:gd name="connsiteY316" fmla="*/ 337238 h 1160647"/>
                <a:gd name="connsiteX317" fmla="*/ 2144240 w 3195788"/>
                <a:gd name="connsiteY317" fmla="*/ 315620 h 1160647"/>
                <a:gd name="connsiteX318" fmla="*/ 2146266 w 3195788"/>
                <a:gd name="connsiteY318" fmla="*/ 311296 h 1160647"/>
                <a:gd name="connsiteX319" fmla="*/ 2146266 w 3195788"/>
                <a:gd name="connsiteY319" fmla="*/ 233472 h 1160647"/>
                <a:gd name="connsiteX320" fmla="*/ 2144240 w 3195788"/>
                <a:gd name="connsiteY320" fmla="*/ 226987 h 1160647"/>
                <a:gd name="connsiteX321" fmla="*/ 2150320 w 3195788"/>
                <a:gd name="connsiteY321" fmla="*/ 220501 h 1160647"/>
                <a:gd name="connsiteX322" fmla="*/ 2150320 w 3195788"/>
                <a:gd name="connsiteY322" fmla="*/ 162133 h 1160647"/>
                <a:gd name="connsiteX323" fmla="*/ 2152346 w 3195788"/>
                <a:gd name="connsiteY323" fmla="*/ 157810 h 1160647"/>
                <a:gd name="connsiteX324" fmla="*/ 2152346 w 3195788"/>
                <a:gd name="connsiteY324" fmla="*/ 101604 h 1160647"/>
                <a:gd name="connsiteX325" fmla="*/ 2154373 w 3195788"/>
                <a:gd name="connsiteY325" fmla="*/ 82148 h 1160647"/>
                <a:gd name="connsiteX326" fmla="*/ 2158427 w 3195788"/>
                <a:gd name="connsiteY326" fmla="*/ 99442 h 1160647"/>
                <a:gd name="connsiteX327" fmla="*/ 2160453 w 3195788"/>
                <a:gd name="connsiteY327" fmla="*/ 157810 h 1160647"/>
                <a:gd name="connsiteX328" fmla="*/ 2162480 w 3195788"/>
                <a:gd name="connsiteY328" fmla="*/ 220501 h 1160647"/>
                <a:gd name="connsiteX329" fmla="*/ 2168560 w 3195788"/>
                <a:gd name="connsiteY329" fmla="*/ 226987 h 1160647"/>
                <a:gd name="connsiteX330" fmla="*/ 2166533 w 3195788"/>
                <a:gd name="connsiteY330" fmla="*/ 233472 h 1160647"/>
                <a:gd name="connsiteX331" fmla="*/ 2166533 w 3195788"/>
                <a:gd name="connsiteY331" fmla="*/ 311296 h 1160647"/>
                <a:gd name="connsiteX332" fmla="*/ 2168560 w 3195788"/>
                <a:gd name="connsiteY332" fmla="*/ 315620 h 1160647"/>
                <a:gd name="connsiteX333" fmla="*/ 2168560 w 3195788"/>
                <a:gd name="connsiteY333" fmla="*/ 337238 h 1160647"/>
                <a:gd name="connsiteX334" fmla="*/ 2182747 w 3195788"/>
                <a:gd name="connsiteY334" fmla="*/ 337238 h 1160647"/>
                <a:gd name="connsiteX335" fmla="*/ 2182747 w 3195788"/>
                <a:gd name="connsiteY335" fmla="*/ 354532 h 1160647"/>
                <a:gd name="connsiteX336" fmla="*/ 2190854 w 3195788"/>
                <a:gd name="connsiteY336" fmla="*/ 378311 h 1160647"/>
                <a:gd name="connsiteX337" fmla="*/ 2184774 w 3195788"/>
                <a:gd name="connsiteY337" fmla="*/ 382635 h 1160647"/>
                <a:gd name="connsiteX338" fmla="*/ 2172613 w 3195788"/>
                <a:gd name="connsiteY338" fmla="*/ 404253 h 1160647"/>
                <a:gd name="connsiteX339" fmla="*/ 2180720 w 3195788"/>
                <a:gd name="connsiteY339" fmla="*/ 657181 h 1160647"/>
                <a:gd name="connsiteX340" fmla="*/ 2245574 w 3195788"/>
                <a:gd name="connsiteY340" fmla="*/ 657181 h 1160647"/>
                <a:gd name="connsiteX341" fmla="*/ 2245574 w 3195788"/>
                <a:gd name="connsiteY341" fmla="*/ 732843 h 1160647"/>
                <a:gd name="connsiteX342" fmla="*/ 2253681 w 3195788"/>
                <a:gd name="connsiteY342" fmla="*/ 732843 h 1160647"/>
                <a:gd name="connsiteX343" fmla="*/ 2255708 w 3195788"/>
                <a:gd name="connsiteY343" fmla="*/ 726358 h 1160647"/>
                <a:gd name="connsiteX344" fmla="*/ 2261788 w 3195788"/>
                <a:gd name="connsiteY344" fmla="*/ 726358 h 1160647"/>
                <a:gd name="connsiteX345" fmla="*/ 2263815 w 3195788"/>
                <a:gd name="connsiteY345" fmla="*/ 735005 h 1160647"/>
                <a:gd name="connsiteX346" fmla="*/ 2275975 w 3195788"/>
                <a:gd name="connsiteY346" fmla="*/ 735005 h 1160647"/>
                <a:gd name="connsiteX347" fmla="*/ 2275975 w 3195788"/>
                <a:gd name="connsiteY347" fmla="*/ 728519 h 1160647"/>
                <a:gd name="connsiteX348" fmla="*/ 2298268 w 3195788"/>
                <a:gd name="connsiteY348" fmla="*/ 728519 h 1160647"/>
                <a:gd name="connsiteX349" fmla="*/ 2298268 w 3195788"/>
                <a:gd name="connsiteY349" fmla="*/ 735005 h 1160647"/>
                <a:gd name="connsiteX350" fmla="*/ 2318535 w 3195788"/>
                <a:gd name="connsiteY350" fmla="*/ 735005 h 1160647"/>
                <a:gd name="connsiteX351" fmla="*/ 2318535 w 3195788"/>
                <a:gd name="connsiteY351" fmla="*/ 780402 h 1160647"/>
                <a:gd name="connsiteX352" fmla="*/ 2332722 w 3195788"/>
                <a:gd name="connsiteY352" fmla="*/ 780402 h 1160647"/>
                <a:gd name="connsiteX353" fmla="*/ 2332722 w 3195788"/>
                <a:gd name="connsiteY353" fmla="*/ 767431 h 1160647"/>
                <a:gd name="connsiteX354" fmla="*/ 2348936 w 3195788"/>
                <a:gd name="connsiteY354" fmla="*/ 767431 h 1160647"/>
                <a:gd name="connsiteX355" fmla="*/ 2348936 w 3195788"/>
                <a:gd name="connsiteY355" fmla="*/ 588004 h 1160647"/>
                <a:gd name="connsiteX356" fmla="*/ 2355016 w 3195788"/>
                <a:gd name="connsiteY356" fmla="*/ 581518 h 1160647"/>
                <a:gd name="connsiteX357" fmla="*/ 2427977 w 3195788"/>
                <a:gd name="connsiteY357" fmla="*/ 581518 h 1160647"/>
                <a:gd name="connsiteX358" fmla="*/ 2427977 w 3195788"/>
                <a:gd name="connsiteY358" fmla="*/ 590166 h 1160647"/>
                <a:gd name="connsiteX359" fmla="*/ 2438110 w 3195788"/>
                <a:gd name="connsiteY359" fmla="*/ 590166 h 1160647"/>
                <a:gd name="connsiteX360" fmla="*/ 2438110 w 3195788"/>
                <a:gd name="connsiteY360" fmla="*/ 704740 h 1160647"/>
                <a:gd name="connsiteX361" fmla="*/ 2460404 w 3195788"/>
                <a:gd name="connsiteY361" fmla="*/ 704740 h 1160647"/>
                <a:gd name="connsiteX362" fmla="*/ 2460404 w 3195788"/>
                <a:gd name="connsiteY362" fmla="*/ 637725 h 1160647"/>
                <a:gd name="connsiteX363" fmla="*/ 2486751 w 3195788"/>
                <a:gd name="connsiteY363" fmla="*/ 637725 h 1160647"/>
                <a:gd name="connsiteX364" fmla="*/ 2490804 w 3195788"/>
                <a:gd name="connsiteY364" fmla="*/ 633401 h 1160647"/>
                <a:gd name="connsiteX365" fmla="*/ 2498911 w 3195788"/>
                <a:gd name="connsiteY365" fmla="*/ 633401 h 1160647"/>
                <a:gd name="connsiteX366" fmla="*/ 2502964 w 3195788"/>
                <a:gd name="connsiteY366" fmla="*/ 637725 h 1160647"/>
                <a:gd name="connsiteX367" fmla="*/ 2525258 w 3195788"/>
                <a:gd name="connsiteY367" fmla="*/ 637725 h 1160647"/>
                <a:gd name="connsiteX368" fmla="*/ 2525258 w 3195788"/>
                <a:gd name="connsiteY368" fmla="*/ 520989 h 1160647"/>
                <a:gd name="connsiteX369" fmla="*/ 2582005 w 3195788"/>
                <a:gd name="connsiteY369" fmla="*/ 510180 h 1160647"/>
                <a:gd name="connsiteX370" fmla="*/ 2582005 w 3195788"/>
                <a:gd name="connsiteY370" fmla="*/ 511261 h 1160647"/>
                <a:gd name="connsiteX371" fmla="*/ 2582005 w 3195788"/>
                <a:gd name="connsiteY371" fmla="*/ 518827 h 1160647"/>
                <a:gd name="connsiteX372" fmla="*/ 2608352 w 3195788"/>
                <a:gd name="connsiteY372" fmla="*/ 518827 h 1160647"/>
                <a:gd name="connsiteX373" fmla="*/ 2608352 w 3195788"/>
                <a:gd name="connsiteY373" fmla="*/ 773917 h 1160647"/>
                <a:gd name="connsiteX374" fmla="*/ 2630646 w 3195788"/>
                <a:gd name="connsiteY374" fmla="*/ 773917 h 1160647"/>
                <a:gd name="connsiteX375" fmla="*/ 2630646 w 3195788"/>
                <a:gd name="connsiteY375" fmla="*/ 769593 h 1160647"/>
                <a:gd name="connsiteX376" fmla="*/ 2642806 w 3195788"/>
                <a:gd name="connsiteY376" fmla="*/ 769593 h 1160647"/>
                <a:gd name="connsiteX377" fmla="*/ 2642806 w 3195788"/>
                <a:gd name="connsiteY377" fmla="*/ 773917 h 1160647"/>
                <a:gd name="connsiteX378" fmla="*/ 2667126 w 3195788"/>
                <a:gd name="connsiteY378" fmla="*/ 773917 h 1160647"/>
                <a:gd name="connsiteX379" fmla="*/ 2667126 w 3195788"/>
                <a:gd name="connsiteY379" fmla="*/ 760946 h 1160647"/>
                <a:gd name="connsiteX380" fmla="*/ 2695500 w 3195788"/>
                <a:gd name="connsiteY380" fmla="*/ 760946 h 1160647"/>
                <a:gd name="connsiteX381" fmla="*/ 2707660 w 3195788"/>
                <a:gd name="connsiteY381" fmla="*/ 756622 h 1160647"/>
                <a:gd name="connsiteX382" fmla="*/ 2727927 w 3195788"/>
                <a:gd name="connsiteY382" fmla="*/ 760946 h 1160647"/>
                <a:gd name="connsiteX383" fmla="*/ 2727927 w 3195788"/>
                <a:gd name="connsiteY383" fmla="*/ 743652 h 1160647"/>
                <a:gd name="connsiteX384" fmla="*/ 2736034 w 3195788"/>
                <a:gd name="connsiteY384" fmla="*/ 743652 h 1160647"/>
                <a:gd name="connsiteX385" fmla="*/ 2736034 w 3195788"/>
                <a:gd name="connsiteY385" fmla="*/ 730681 h 1160647"/>
                <a:gd name="connsiteX386" fmla="*/ 2792781 w 3195788"/>
                <a:gd name="connsiteY386" fmla="*/ 730681 h 1160647"/>
                <a:gd name="connsiteX387" fmla="*/ 2792781 w 3195788"/>
                <a:gd name="connsiteY387" fmla="*/ 700416 h 1160647"/>
                <a:gd name="connsiteX388" fmla="*/ 2811021 w 3195788"/>
                <a:gd name="connsiteY388" fmla="*/ 700416 h 1160647"/>
                <a:gd name="connsiteX389" fmla="*/ 2811021 w 3195788"/>
                <a:gd name="connsiteY389" fmla="*/ 693931 h 1160647"/>
                <a:gd name="connsiteX390" fmla="*/ 2823181 w 3195788"/>
                <a:gd name="connsiteY390" fmla="*/ 693931 h 1160647"/>
                <a:gd name="connsiteX391" fmla="*/ 2823181 w 3195788"/>
                <a:gd name="connsiteY391" fmla="*/ 700416 h 1160647"/>
                <a:gd name="connsiteX392" fmla="*/ 2839395 w 3195788"/>
                <a:gd name="connsiteY392" fmla="*/ 700416 h 1160647"/>
                <a:gd name="connsiteX393" fmla="*/ 2839395 w 3195788"/>
                <a:gd name="connsiteY393" fmla="*/ 750137 h 1160647"/>
                <a:gd name="connsiteX394" fmla="*/ 2871822 w 3195788"/>
                <a:gd name="connsiteY394" fmla="*/ 750137 h 1160647"/>
                <a:gd name="connsiteX395" fmla="*/ 2871822 w 3195788"/>
                <a:gd name="connsiteY395" fmla="*/ 724196 h 1160647"/>
                <a:gd name="connsiteX396" fmla="*/ 2910329 w 3195788"/>
                <a:gd name="connsiteY396" fmla="*/ 724196 h 1160647"/>
                <a:gd name="connsiteX397" fmla="*/ 2910329 w 3195788"/>
                <a:gd name="connsiteY397" fmla="*/ 693931 h 1160647"/>
                <a:gd name="connsiteX398" fmla="*/ 2958970 w 3195788"/>
                <a:gd name="connsiteY398" fmla="*/ 693931 h 1160647"/>
                <a:gd name="connsiteX399" fmla="*/ 2958970 w 3195788"/>
                <a:gd name="connsiteY399" fmla="*/ 805087 h 1160647"/>
                <a:gd name="connsiteX400" fmla="*/ 2958970 w 3195788"/>
                <a:gd name="connsiteY400" fmla="*/ 818866 h 1160647"/>
                <a:gd name="connsiteX401" fmla="*/ 2968113 w 3195788"/>
                <a:gd name="connsiteY401" fmla="*/ 818866 h 1160647"/>
                <a:gd name="connsiteX402" fmla="*/ 2968113 w 3195788"/>
                <a:gd name="connsiteY402" fmla="*/ 762555 h 1160647"/>
                <a:gd name="connsiteX403" fmla="*/ 2971450 w 3195788"/>
                <a:gd name="connsiteY403" fmla="*/ 756622 h 1160647"/>
                <a:gd name="connsiteX404" fmla="*/ 2971450 w 3195788"/>
                <a:gd name="connsiteY404" fmla="*/ 758514 h 1160647"/>
                <a:gd name="connsiteX405" fmla="*/ 2971450 w 3195788"/>
                <a:gd name="connsiteY405" fmla="*/ 771755 h 1160647"/>
                <a:gd name="connsiteX406" fmla="*/ 2975503 w 3195788"/>
                <a:gd name="connsiteY406" fmla="*/ 726358 h 1160647"/>
                <a:gd name="connsiteX407" fmla="*/ 2976263 w 3195788"/>
                <a:gd name="connsiteY407" fmla="*/ 726358 h 1160647"/>
                <a:gd name="connsiteX408" fmla="*/ 2981583 w 3195788"/>
                <a:gd name="connsiteY408" fmla="*/ 726358 h 1160647"/>
                <a:gd name="connsiteX409" fmla="*/ 2981583 w 3195788"/>
                <a:gd name="connsiteY409" fmla="*/ 661504 h 1160647"/>
                <a:gd name="connsiteX410" fmla="*/ 2982597 w 3195788"/>
                <a:gd name="connsiteY410" fmla="*/ 661504 h 1160647"/>
                <a:gd name="connsiteX411" fmla="*/ 2989690 w 3195788"/>
                <a:gd name="connsiteY411" fmla="*/ 661504 h 1160647"/>
                <a:gd name="connsiteX412" fmla="*/ 3001850 w 3195788"/>
                <a:gd name="connsiteY412" fmla="*/ 618269 h 1160647"/>
                <a:gd name="connsiteX413" fmla="*/ 3003117 w 3195788"/>
                <a:gd name="connsiteY413" fmla="*/ 618269 h 1160647"/>
                <a:gd name="connsiteX414" fmla="*/ 3011984 w 3195788"/>
                <a:gd name="connsiteY414" fmla="*/ 618269 h 1160647"/>
                <a:gd name="connsiteX415" fmla="*/ 3022117 w 3195788"/>
                <a:gd name="connsiteY415" fmla="*/ 661504 h 1160647"/>
                <a:gd name="connsiteX416" fmla="*/ 3023130 w 3195788"/>
                <a:gd name="connsiteY416" fmla="*/ 661504 h 1160647"/>
                <a:gd name="connsiteX417" fmla="*/ 3030224 w 3195788"/>
                <a:gd name="connsiteY417" fmla="*/ 661504 h 1160647"/>
                <a:gd name="connsiteX418" fmla="*/ 3030224 w 3195788"/>
                <a:gd name="connsiteY418" fmla="*/ 700416 h 1160647"/>
                <a:gd name="connsiteX419" fmla="*/ 3031997 w 3195788"/>
                <a:gd name="connsiteY419" fmla="*/ 700416 h 1160647"/>
                <a:gd name="connsiteX420" fmla="*/ 3044411 w 3195788"/>
                <a:gd name="connsiteY420" fmla="*/ 700416 h 1160647"/>
                <a:gd name="connsiteX421" fmla="*/ 3044411 w 3195788"/>
                <a:gd name="connsiteY421" fmla="*/ 702578 h 1160647"/>
                <a:gd name="connsiteX422" fmla="*/ 3044411 w 3195788"/>
                <a:gd name="connsiteY422" fmla="*/ 717710 h 1160647"/>
                <a:gd name="connsiteX423" fmla="*/ 3048464 w 3195788"/>
                <a:gd name="connsiteY423" fmla="*/ 715549 h 1160647"/>
                <a:gd name="connsiteX424" fmla="*/ 3048464 w 3195788"/>
                <a:gd name="connsiteY424" fmla="*/ 700416 h 1160647"/>
                <a:gd name="connsiteX425" fmla="*/ 3049984 w 3195788"/>
                <a:gd name="connsiteY425" fmla="*/ 700416 h 1160647"/>
                <a:gd name="connsiteX426" fmla="*/ 3060624 w 3195788"/>
                <a:gd name="connsiteY426" fmla="*/ 700416 h 1160647"/>
                <a:gd name="connsiteX427" fmla="*/ 3060624 w 3195788"/>
                <a:gd name="connsiteY427" fmla="*/ 702037 h 1160647"/>
                <a:gd name="connsiteX428" fmla="*/ 3060624 w 3195788"/>
                <a:gd name="connsiteY428" fmla="*/ 713387 h 1160647"/>
                <a:gd name="connsiteX429" fmla="*/ 3091025 w 3195788"/>
                <a:gd name="connsiteY429" fmla="*/ 713387 h 1160647"/>
                <a:gd name="connsiteX430" fmla="*/ 3091025 w 3195788"/>
                <a:gd name="connsiteY430" fmla="*/ 676637 h 1160647"/>
                <a:gd name="connsiteX431" fmla="*/ 3092291 w 3195788"/>
                <a:gd name="connsiteY431" fmla="*/ 676637 h 1160647"/>
                <a:gd name="connsiteX432" fmla="*/ 3101158 w 3195788"/>
                <a:gd name="connsiteY432" fmla="*/ 676637 h 1160647"/>
                <a:gd name="connsiteX433" fmla="*/ 3101158 w 3195788"/>
                <a:gd name="connsiteY433" fmla="*/ 698254 h 1160647"/>
                <a:gd name="connsiteX434" fmla="*/ 3103185 w 3195788"/>
                <a:gd name="connsiteY434" fmla="*/ 665828 h 1160647"/>
                <a:gd name="connsiteX435" fmla="*/ 3125478 w 3195788"/>
                <a:gd name="connsiteY435" fmla="*/ 665828 h 1160647"/>
                <a:gd name="connsiteX436" fmla="*/ 3125478 w 3195788"/>
                <a:gd name="connsiteY436" fmla="*/ 664206 h 1160647"/>
                <a:gd name="connsiteX437" fmla="*/ 3125478 w 3195788"/>
                <a:gd name="connsiteY437" fmla="*/ 652857 h 1160647"/>
                <a:gd name="connsiteX438" fmla="*/ 3126238 w 3195788"/>
                <a:gd name="connsiteY438" fmla="*/ 652857 h 1160647"/>
                <a:gd name="connsiteX439" fmla="*/ 3131558 w 3195788"/>
                <a:gd name="connsiteY439" fmla="*/ 652857 h 1160647"/>
                <a:gd name="connsiteX440" fmla="*/ 3131558 w 3195788"/>
                <a:gd name="connsiteY440" fmla="*/ 650966 h 1160647"/>
                <a:gd name="connsiteX441" fmla="*/ 3131558 w 3195788"/>
                <a:gd name="connsiteY441" fmla="*/ 637725 h 1160647"/>
                <a:gd name="connsiteX442" fmla="*/ 3135612 w 3195788"/>
                <a:gd name="connsiteY442" fmla="*/ 644210 h 1160647"/>
                <a:gd name="connsiteX443" fmla="*/ 3137892 w 3195788"/>
                <a:gd name="connsiteY443" fmla="*/ 644210 h 1160647"/>
                <a:gd name="connsiteX444" fmla="*/ 3153852 w 3195788"/>
                <a:gd name="connsiteY444" fmla="*/ 644210 h 1160647"/>
                <a:gd name="connsiteX445" fmla="*/ 3153852 w 3195788"/>
                <a:gd name="connsiteY445" fmla="*/ 643399 h 1160647"/>
                <a:gd name="connsiteX446" fmla="*/ 3153852 w 3195788"/>
                <a:gd name="connsiteY446" fmla="*/ 637725 h 1160647"/>
                <a:gd name="connsiteX447" fmla="*/ 3154612 w 3195788"/>
                <a:gd name="connsiteY447" fmla="*/ 637725 h 1160647"/>
                <a:gd name="connsiteX448" fmla="*/ 3159932 w 3195788"/>
                <a:gd name="connsiteY448" fmla="*/ 637725 h 1160647"/>
                <a:gd name="connsiteX449" fmla="*/ 3159932 w 3195788"/>
                <a:gd name="connsiteY449" fmla="*/ 639076 h 1160647"/>
                <a:gd name="connsiteX450" fmla="*/ 3159932 w 3195788"/>
                <a:gd name="connsiteY450" fmla="*/ 648534 h 1160647"/>
                <a:gd name="connsiteX451" fmla="*/ 3195788 w 3195788"/>
                <a:gd name="connsiteY451" fmla="*/ 648534 h 1160647"/>
                <a:gd name="connsiteX452" fmla="*/ 3195788 w 3195788"/>
                <a:gd name="connsiteY452" fmla="*/ 1159457 h 1160647"/>
                <a:gd name="connsiteX453" fmla="*/ 3031533 w 3195788"/>
                <a:gd name="connsiteY453" fmla="*/ 1159331 h 1160647"/>
                <a:gd name="connsiteX454" fmla="*/ 3031520 w 3195788"/>
                <a:gd name="connsiteY454" fmla="*/ 1160647 h 1160647"/>
                <a:gd name="connsiteX455" fmla="*/ 2054 w 3195788"/>
                <a:gd name="connsiteY455" fmla="*/ 1158314 h 1160647"/>
                <a:gd name="connsiteX456" fmla="*/ 0 w 3195788"/>
                <a:gd name="connsiteY456" fmla="*/ 724196 h 1160647"/>
                <a:gd name="connsiteX457" fmla="*/ 20267 w 3195788"/>
                <a:gd name="connsiteY457" fmla="*/ 724196 h 1160647"/>
                <a:gd name="connsiteX458" fmla="*/ 20774 w 3195788"/>
                <a:gd name="connsiteY458" fmla="*/ 723115 h 1160647"/>
                <a:gd name="connsiteX459" fmla="*/ 24320 w 3195788"/>
                <a:gd name="connsiteY459" fmla="*/ 715549 h 1160647"/>
                <a:gd name="connsiteX460" fmla="*/ 26094 w 3195788"/>
                <a:gd name="connsiteY460" fmla="*/ 715819 h 1160647"/>
                <a:gd name="connsiteX461" fmla="*/ 38507 w 3195788"/>
                <a:gd name="connsiteY461" fmla="*/ 717710 h 1160647"/>
                <a:gd name="connsiteX462" fmla="*/ 39014 w 3195788"/>
                <a:gd name="connsiteY462" fmla="*/ 719062 h 1160647"/>
                <a:gd name="connsiteX463" fmla="*/ 42560 w 3195788"/>
                <a:gd name="connsiteY463" fmla="*/ 728519 h 1160647"/>
                <a:gd name="connsiteX464" fmla="*/ 68907 w 3195788"/>
                <a:gd name="connsiteY464" fmla="*/ 730681 h 1160647"/>
                <a:gd name="connsiteX465" fmla="*/ 68907 w 3195788"/>
                <a:gd name="connsiteY465" fmla="*/ 607460 h 1160647"/>
                <a:gd name="connsiteX466" fmla="*/ 70934 w 3195788"/>
                <a:gd name="connsiteY466" fmla="*/ 607460 h 1160647"/>
                <a:gd name="connsiteX467" fmla="*/ 85121 w 3195788"/>
                <a:gd name="connsiteY467" fmla="*/ 607460 h 1160647"/>
                <a:gd name="connsiteX468" fmla="*/ 85121 w 3195788"/>
                <a:gd name="connsiteY468" fmla="*/ 471268 h 1160647"/>
                <a:gd name="connsiteX469" fmla="*/ 86894 w 3195788"/>
                <a:gd name="connsiteY469" fmla="*/ 471268 h 1160647"/>
                <a:gd name="connsiteX470" fmla="*/ 99308 w 3195788"/>
                <a:gd name="connsiteY470" fmla="*/ 471268 h 1160647"/>
                <a:gd name="connsiteX471" fmla="*/ 99308 w 3195788"/>
                <a:gd name="connsiteY471" fmla="*/ 356694 h 1160647"/>
                <a:gd name="connsiteX472" fmla="*/ 103361 w 3195788"/>
                <a:gd name="connsiteY472" fmla="*/ 328590 h 1160647"/>
                <a:gd name="connsiteX473" fmla="*/ 105388 w 3195788"/>
                <a:gd name="connsiteY473" fmla="*/ 328590 h 1160647"/>
                <a:gd name="connsiteX474" fmla="*/ 119575 w 3195788"/>
                <a:gd name="connsiteY474" fmla="*/ 328590 h 1160647"/>
                <a:gd name="connsiteX475" fmla="*/ 156055 w 3195788"/>
                <a:gd name="connsiteY475" fmla="*/ 246443 h 1160647"/>
                <a:gd name="connsiteX476" fmla="*/ 160109 w 3195788"/>
                <a:gd name="connsiteY476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</a:cxnLst>
              <a:rect l="l" t="t" r="r" b="b"/>
              <a:pathLst>
                <a:path w="3195788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FE9DCB8-7988-4D37-8798-DE11EEA18309}"/>
                </a:ext>
              </a:extLst>
            </p:cNvPr>
            <p:cNvGrpSpPr/>
            <p:nvPr/>
          </p:nvGrpSpPr>
          <p:grpSpPr>
            <a:xfrm flipH="1">
              <a:off x="10303645" y="3652285"/>
              <a:ext cx="1406420" cy="1145989"/>
              <a:chOff x="9991406" y="1087963"/>
              <a:chExt cx="3918119" cy="3192589"/>
            </a:xfrm>
            <a:grpFill/>
          </p:grpSpPr>
          <p:sp>
            <p:nvSpPr>
              <p:cNvPr id="217" name="Freeform: Shape 21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6D9089-ED92-4627-9822-8834DFBBAEFA}"/>
                  </a:ext>
                </a:extLst>
              </p:cNvPr>
              <p:cNvSpPr/>
              <p:nvPr/>
            </p:nvSpPr>
            <p:spPr>
              <a:xfrm>
                <a:off x="9991406" y="2974666"/>
                <a:ext cx="674899" cy="723957"/>
              </a:xfrm>
              <a:custGeom>
                <a:avLst/>
                <a:gdLst>
                  <a:gd name="connsiteX0" fmla="*/ 597314 w 638668"/>
                  <a:gd name="connsiteY0" fmla="*/ 306119 h 685090"/>
                  <a:gd name="connsiteX1" fmla="*/ 597314 w 638668"/>
                  <a:gd name="connsiteY1" fmla="*/ 577205 h 685090"/>
                  <a:gd name="connsiteX2" fmla="*/ 616698 w 638668"/>
                  <a:gd name="connsiteY2" fmla="*/ 572897 h 685090"/>
                  <a:gd name="connsiteX3" fmla="*/ 616698 w 638668"/>
                  <a:gd name="connsiteY3" fmla="*/ 313155 h 685090"/>
                  <a:gd name="connsiteX4" fmla="*/ 561418 w 638668"/>
                  <a:gd name="connsiteY4" fmla="*/ 292910 h 685090"/>
                  <a:gd name="connsiteX5" fmla="*/ 561418 w 638668"/>
                  <a:gd name="connsiteY5" fmla="*/ 585245 h 685090"/>
                  <a:gd name="connsiteX6" fmla="*/ 582094 w 638668"/>
                  <a:gd name="connsiteY6" fmla="*/ 580651 h 685090"/>
                  <a:gd name="connsiteX7" fmla="*/ 582094 w 638668"/>
                  <a:gd name="connsiteY7" fmla="*/ 300520 h 685090"/>
                  <a:gd name="connsiteX8" fmla="*/ 525522 w 638668"/>
                  <a:gd name="connsiteY8" fmla="*/ 279844 h 685090"/>
                  <a:gd name="connsiteX9" fmla="*/ 525522 w 638668"/>
                  <a:gd name="connsiteY9" fmla="*/ 593286 h 685090"/>
                  <a:gd name="connsiteX10" fmla="*/ 546198 w 638668"/>
                  <a:gd name="connsiteY10" fmla="*/ 588691 h 685090"/>
                  <a:gd name="connsiteX11" fmla="*/ 546198 w 638668"/>
                  <a:gd name="connsiteY11" fmla="*/ 287454 h 685090"/>
                  <a:gd name="connsiteX12" fmla="*/ 489626 w 638668"/>
                  <a:gd name="connsiteY12" fmla="*/ 266778 h 685090"/>
                  <a:gd name="connsiteX13" fmla="*/ 489626 w 638668"/>
                  <a:gd name="connsiteY13" fmla="*/ 601327 h 685090"/>
                  <a:gd name="connsiteX14" fmla="*/ 510303 w 638668"/>
                  <a:gd name="connsiteY14" fmla="*/ 596732 h 685090"/>
                  <a:gd name="connsiteX15" fmla="*/ 510303 w 638668"/>
                  <a:gd name="connsiteY15" fmla="*/ 274244 h 685090"/>
                  <a:gd name="connsiteX16" fmla="*/ 453730 w 638668"/>
                  <a:gd name="connsiteY16" fmla="*/ 253568 h 685090"/>
                  <a:gd name="connsiteX17" fmla="*/ 453730 w 638668"/>
                  <a:gd name="connsiteY17" fmla="*/ 609224 h 685090"/>
                  <a:gd name="connsiteX18" fmla="*/ 474407 w 638668"/>
                  <a:gd name="connsiteY18" fmla="*/ 604629 h 685090"/>
                  <a:gd name="connsiteX19" fmla="*/ 474407 w 638668"/>
                  <a:gd name="connsiteY19" fmla="*/ 261178 h 685090"/>
                  <a:gd name="connsiteX20" fmla="*/ 417835 w 638668"/>
                  <a:gd name="connsiteY20" fmla="*/ 240502 h 685090"/>
                  <a:gd name="connsiteX21" fmla="*/ 417835 w 638668"/>
                  <a:gd name="connsiteY21" fmla="*/ 617265 h 685090"/>
                  <a:gd name="connsiteX22" fmla="*/ 438367 w 638668"/>
                  <a:gd name="connsiteY22" fmla="*/ 612670 h 685090"/>
                  <a:gd name="connsiteX23" fmla="*/ 438367 w 638668"/>
                  <a:gd name="connsiteY23" fmla="*/ 248112 h 685090"/>
                  <a:gd name="connsiteX24" fmla="*/ 381939 w 638668"/>
                  <a:gd name="connsiteY24" fmla="*/ 227436 h 685090"/>
                  <a:gd name="connsiteX25" fmla="*/ 381939 w 638668"/>
                  <a:gd name="connsiteY25" fmla="*/ 625305 h 685090"/>
                  <a:gd name="connsiteX26" fmla="*/ 402471 w 638668"/>
                  <a:gd name="connsiteY26" fmla="*/ 620710 h 685090"/>
                  <a:gd name="connsiteX27" fmla="*/ 402471 w 638668"/>
                  <a:gd name="connsiteY27" fmla="*/ 234902 h 685090"/>
                  <a:gd name="connsiteX28" fmla="*/ 345899 w 638668"/>
                  <a:gd name="connsiteY28" fmla="*/ 214370 h 685090"/>
                  <a:gd name="connsiteX29" fmla="*/ 345899 w 638668"/>
                  <a:gd name="connsiteY29" fmla="*/ 633346 h 685090"/>
                  <a:gd name="connsiteX30" fmla="*/ 366575 w 638668"/>
                  <a:gd name="connsiteY30" fmla="*/ 628751 h 685090"/>
                  <a:gd name="connsiteX31" fmla="*/ 366575 w 638668"/>
                  <a:gd name="connsiteY31" fmla="*/ 221836 h 685090"/>
                  <a:gd name="connsiteX32" fmla="*/ 296650 w 638668"/>
                  <a:gd name="connsiteY32" fmla="*/ 196278 h 685090"/>
                  <a:gd name="connsiteX33" fmla="*/ 296650 w 638668"/>
                  <a:gd name="connsiteY33" fmla="*/ 644258 h 685090"/>
                  <a:gd name="connsiteX34" fmla="*/ 330679 w 638668"/>
                  <a:gd name="connsiteY34" fmla="*/ 636648 h 685090"/>
                  <a:gd name="connsiteX35" fmla="*/ 330679 w 638668"/>
                  <a:gd name="connsiteY35" fmla="*/ 208770 h 685090"/>
                  <a:gd name="connsiteX36" fmla="*/ 313736 w 638668"/>
                  <a:gd name="connsiteY36" fmla="*/ 20102 h 685090"/>
                  <a:gd name="connsiteX37" fmla="*/ 122196 w 638668"/>
                  <a:gd name="connsiteY37" fmla="*/ 196278 h 685090"/>
                  <a:gd name="connsiteX38" fmla="*/ 246827 w 638668"/>
                  <a:gd name="connsiteY38" fmla="*/ 152916 h 685090"/>
                  <a:gd name="connsiteX39" fmla="*/ 277553 w 638668"/>
                  <a:gd name="connsiteY39" fmla="*/ 151768 h 685090"/>
                  <a:gd name="connsiteX40" fmla="*/ 396440 w 638668"/>
                  <a:gd name="connsiteY40" fmla="*/ 201878 h 685090"/>
                  <a:gd name="connsiteX41" fmla="*/ 537152 w 638668"/>
                  <a:gd name="connsiteY41" fmla="*/ 262470 h 685090"/>
                  <a:gd name="connsiteX42" fmla="*/ 313736 w 638668"/>
                  <a:gd name="connsiteY42" fmla="*/ 20102 h 685090"/>
                  <a:gd name="connsiteX43" fmla="*/ 311439 w 638668"/>
                  <a:gd name="connsiteY43" fmla="*/ 0 h 685090"/>
                  <a:gd name="connsiteX44" fmla="*/ 561417 w 638668"/>
                  <a:gd name="connsiteY44" fmla="*/ 273526 h 685090"/>
                  <a:gd name="connsiteX45" fmla="*/ 622010 w 638668"/>
                  <a:gd name="connsiteY45" fmla="*/ 298653 h 685090"/>
                  <a:gd name="connsiteX46" fmla="*/ 638665 w 638668"/>
                  <a:gd name="connsiteY46" fmla="*/ 324068 h 685090"/>
                  <a:gd name="connsiteX47" fmla="*/ 638522 w 638668"/>
                  <a:gd name="connsiteY47" fmla="*/ 575913 h 685090"/>
                  <a:gd name="connsiteX48" fmla="*/ 625025 w 638668"/>
                  <a:gd name="connsiteY48" fmla="*/ 598168 h 685090"/>
                  <a:gd name="connsiteX49" fmla="*/ 403763 w 638668"/>
                  <a:gd name="connsiteY49" fmla="*/ 657324 h 685090"/>
                  <a:gd name="connsiteX50" fmla="*/ 303398 w 638668"/>
                  <a:gd name="connsiteY50" fmla="*/ 684174 h 685090"/>
                  <a:gd name="connsiteX51" fmla="*/ 282722 w 638668"/>
                  <a:gd name="connsiteY51" fmla="*/ 683313 h 685090"/>
                  <a:gd name="connsiteX52" fmla="*/ 26713 w 638668"/>
                  <a:gd name="connsiteY52" fmla="*/ 587543 h 685090"/>
                  <a:gd name="connsiteX53" fmla="*/ 7 w 638668"/>
                  <a:gd name="connsiteY53" fmla="*/ 552652 h 685090"/>
                  <a:gd name="connsiteX54" fmla="*/ 581 w 638668"/>
                  <a:gd name="connsiteY54" fmla="*/ 264337 h 685090"/>
                  <a:gd name="connsiteX55" fmla="*/ 22406 w 638668"/>
                  <a:gd name="connsiteY55" fmla="*/ 235333 h 685090"/>
                  <a:gd name="connsiteX56" fmla="*/ 92044 w 638668"/>
                  <a:gd name="connsiteY56" fmla="*/ 206760 h 685090"/>
                  <a:gd name="connsiteX57" fmla="*/ 311439 w 638668"/>
                  <a:gd name="connsiteY57" fmla="*/ 0 h 68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38668" h="685090">
                    <a:moveTo>
                      <a:pt x="597314" y="306119"/>
                    </a:moveTo>
                    <a:lnTo>
                      <a:pt x="597314" y="577205"/>
                    </a:lnTo>
                    <a:lnTo>
                      <a:pt x="616698" y="572897"/>
                    </a:lnTo>
                    <a:lnTo>
                      <a:pt x="616698" y="313155"/>
                    </a:lnTo>
                    <a:close/>
                    <a:moveTo>
                      <a:pt x="561418" y="292910"/>
                    </a:moveTo>
                    <a:lnTo>
                      <a:pt x="561418" y="585245"/>
                    </a:lnTo>
                    <a:lnTo>
                      <a:pt x="582094" y="580651"/>
                    </a:lnTo>
                    <a:lnTo>
                      <a:pt x="582094" y="300520"/>
                    </a:lnTo>
                    <a:close/>
                    <a:moveTo>
                      <a:pt x="525522" y="279844"/>
                    </a:moveTo>
                    <a:lnTo>
                      <a:pt x="525522" y="593286"/>
                    </a:lnTo>
                    <a:lnTo>
                      <a:pt x="546198" y="588691"/>
                    </a:lnTo>
                    <a:lnTo>
                      <a:pt x="546198" y="287454"/>
                    </a:lnTo>
                    <a:close/>
                    <a:moveTo>
                      <a:pt x="489626" y="266778"/>
                    </a:moveTo>
                    <a:lnTo>
                      <a:pt x="489626" y="601327"/>
                    </a:lnTo>
                    <a:lnTo>
                      <a:pt x="510303" y="596732"/>
                    </a:lnTo>
                    <a:lnTo>
                      <a:pt x="510303" y="274244"/>
                    </a:lnTo>
                    <a:close/>
                    <a:moveTo>
                      <a:pt x="453730" y="253568"/>
                    </a:moveTo>
                    <a:lnTo>
                      <a:pt x="453730" y="609224"/>
                    </a:lnTo>
                    <a:lnTo>
                      <a:pt x="474407" y="604629"/>
                    </a:lnTo>
                    <a:lnTo>
                      <a:pt x="474407" y="261178"/>
                    </a:lnTo>
                    <a:close/>
                    <a:moveTo>
                      <a:pt x="417835" y="240502"/>
                    </a:moveTo>
                    <a:lnTo>
                      <a:pt x="417835" y="617265"/>
                    </a:lnTo>
                    <a:lnTo>
                      <a:pt x="438367" y="612670"/>
                    </a:lnTo>
                    <a:lnTo>
                      <a:pt x="438367" y="248112"/>
                    </a:lnTo>
                    <a:close/>
                    <a:moveTo>
                      <a:pt x="381939" y="227436"/>
                    </a:moveTo>
                    <a:lnTo>
                      <a:pt x="381939" y="625305"/>
                    </a:lnTo>
                    <a:lnTo>
                      <a:pt x="402471" y="620710"/>
                    </a:lnTo>
                    <a:lnTo>
                      <a:pt x="402471" y="234902"/>
                    </a:lnTo>
                    <a:close/>
                    <a:moveTo>
                      <a:pt x="345899" y="214370"/>
                    </a:moveTo>
                    <a:lnTo>
                      <a:pt x="345899" y="633346"/>
                    </a:lnTo>
                    <a:lnTo>
                      <a:pt x="366575" y="628751"/>
                    </a:lnTo>
                    <a:lnTo>
                      <a:pt x="366575" y="221836"/>
                    </a:lnTo>
                    <a:close/>
                    <a:moveTo>
                      <a:pt x="296650" y="196278"/>
                    </a:moveTo>
                    <a:lnTo>
                      <a:pt x="296650" y="644258"/>
                    </a:lnTo>
                    <a:lnTo>
                      <a:pt x="330679" y="636648"/>
                    </a:lnTo>
                    <a:lnTo>
                      <a:pt x="330679" y="208770"/>
                    </a:lnTo>
                    <a:close/>
                    <a:moveTo>
                      <a:pt x="313736" y="20102"/>
                    </a:moveTo>
                    <a:cubicBezTo>
                      <a:pt x="250129" y="80263"/>
                      <a:pt x="184081" y="137696"/>
                      <a:pt x="122196" y="196278"/>
                    </a:cubicBezTo>
                    <a:cubicBezTo>
                      <a:pt x="164410" y="185940"/>
                      <a:pt x="206767" y="165982"/>
                      <a:pt x="246827" y="152916"/>
                    </a:cubicBezTo>
                    <a:cubicBezTo>
                      <a:pt x="256303" y="149901"/>
                      <a:pt x="268651" y="148178"/>
                      <a:pt x="277553" y="151768"/>
                    </a:cubicBezTo>
                    <a:cubicBezTo>
                      <a:pt x="317613" y="167275"/>
                      <a:pt x="356811" y="185079"/>
                      <a:pt x="396440" y="201878"/>
                    </a:cubicBezTo>
                    <a:cubicBezTo>
                      <a:pt x="444253" y="222123"/>
                      <a:pt x="489339" y="242225"/>
                      <a:pt x="537152" y="262470"/>
                    </a:cubicBezTo>
                    <a:cubicBezTo>
                      <a:pt x="537870" y="261465"/>
                      <a:pt x="391128" y="102949"/>
                      <a:pt x="313736" y="20102"/>
                    </a:cubicBezTo>
                    <a:close/>
                    <a:moveTo>
                      <a:pt x="311439" y="0"/>
                    </a:moveTo>
                    <a:cubicBezTo>
                      <a:pt x="311439" y="0"/>
                      <a:pt x="522219" y="228872"/>
                      <a:pt x="561417" y="273526"/>
                    </a:cubicBezTo>
                    <a:cubicBezTo>
                      <a:pt x="590134" y="286592"/>
                      <a:pt x="591857" y="288459"/>
                      <a:pt x="622010" y="298653"/>
                    </a:cubicBezTo>
                    <a:cubicBezTo>
                      <a:pt x="635076" y="303104"/>
                      <a:pt x="638809" y="310571"/>
                      <a:pt x="638665" y="324068"/>
                    </a:cubicBezTo>
                    <a:cubicBezTo>
                      <a:pt x="638091" y="408064"/>
                      <a:pt x="638378" y="491916"/>
                      <a:pt x="638522" y="575913"/>
                    </a:cubicBezTo>
                    <a:cubicBezTo>
                      <a:pt x="638522" y="586394"/>
                      <a:pt x="638953" y="594578"/>
                      <a:pt x="625025" y="598168"/>
                    </a:cubicBezTo>
                    <a:cubicBezTo>
                      <a:pt x="550075" y="617264"/>
                      <a:pt x="478426" y="637366"/>
                      <a:pt x="403763" y="657324"/>
                    </a:cubicBezTo>
                    <a:cubicBezTo>
                      <a:pt x="370308" y="666226"/>
                      <a:pt x="336997" y="675703"/>
                      <a:pt x="303398" y="684174"/>
                    </a:cubicBezTo>
                    <a:cubicBezTo>
                      <a:pt x="296937" y="685754"/>
                      <a:pt x="288753" y="685179"/>
                      <a:pt x="282722" y="683313"/>
                    </a:cubicBezTo>
                    <a:cubicBezTo>
                      <a:pt x="187527" y="652730"/>
                      <a:pt x="118319" y="617983"/>
                      <a:pt x="26713" y="587543"/>
                    </a:cubicBezTo>
                    <a:cubicBezTo>
                      <a:pt x="8765" y="581512"/>
                      <a:pt x="-281" y="573184"/>
                      <a:pt x="7" y="552652"/>
                    </a:cubicBezTo>
                    <a:cubicBezTo>
                      <a:pt x="1012" y="456595"/>
                      <a:pt x="1012" y="360538"/>
                      <a:pt x="581" y="264337"/>
                    </a:cubicBezTo>
                    <a:cubicBezTo>
                      <a:pt x="581" y="247968"/>
                      <a:pt x="6899" y="239784"/>
                      <a:pt x="22406" y="235333"/>
                    </a:cubicBezTo>
                    <a:cubicBezTo>
                      <a:pt x="47102" y="228010"/>
                      <a:pt x="68783" y="217529"/>
                      <a:pt x="92044" y="206760"/>
                    </a:cubicBezTo>
                    <a:cubicBezTo>
                      <a:pt x="106258" y="200155"/>
                      <a:pt x="311726" y="4308"/>
                      <a:pt x="311439" y="0"/>
                    </a:cubicBezTo>
                    <a:close/>
                  </a:path>
                </a:pathLst>
              </a:custGeom>
              <a:grpFill/>
              <a:ln w="5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9A2EC72-C101-47BA-87F1-70F34DA062F6}"/>
                  </a:ext>
                </a:extLst>
              </p:cNvPr>
              <p:cNvGrpSpPr/>
              <p:nvPr/>
            </p:nvGrpSpPr>
            <p:grpSpPr>
              <a:xfrm>
                <a:off x="10112869" y="1087963"/>
                <a:ext cx="3796656" cy="3192589"/>
                <a:chOff x="10112869" y="1087963"/>
                <a:chExt cx="3796656" cy="3192589"/>
              </a:xfrm>
              <a:grpFill/>
            </p:grpSpPr>
            <p:sp>
              <p:nvSpPr>
                <p:cNvPr id="381" name="Rectangle: Rounded Corners 380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E521594-BC4D-4622-BD6B-678CF6BFF0C0}"/>
                    </a:ext>
                  </a:extLst>
                </p:cNvPr>
                <p:cNvSpPr/>
                <p:nvPr/>
              </p:nvSpPr>
              <p:spPr>
                <a:xfrm>
                  <a:off x="10147852" y="2407465"/>
                  <a:ext cx="3761673" cy="8877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0D65DEC-C436-49E2-918E-CB2726B90EEC}"/>
                    </a:ext>
                  </a:extLst>
                </p:cNvPr>
                <p:cNvSpPr/>
                <p:nvPr/>
              </p:nvSpPr>
              <p:spPr>
                <a:xfrm>
                  <a:off x="11772474" y="3314205"/>
                  <a:ext cx="1343744" cy="925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7A5C35-191F-4E11-A514-90FD879C2857}"/>
                    </a:ext>
                  </a:extLst>
                </p:cNvPr>
                <p:cNvSpPr/>
                <p:nvPr/>
              </p:nvSpPr>
              <p:spPr>
                <a:xfrm>
                  <a:off x="11766761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D154588-CDE1-47C2-872F-557083E62E55}"/>
                    </a:ext>
                  </a:extLst>
                </p:cNvPr>
                <p:cNvSpPr/>
                <p:nvPr/>
              </p:nvSpPr>
              <p:spPr>
                <a:xfrm>
                  <a:off x="12239858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E54206D-C06F-4B1D-8408-F7316317EFCA}"/>
                    </a:ext>
                  </a:extLst>
                </p:cNvPr>
                <p:cNvSpPr/>
                <p:nvPr/>
              </p:nvSpPr>
              <p:spPr>
                <a:xfrm>
                  <a:off x="13026689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6120C16-256C-45E7-BCCA-DDE859E47D6F}"/>
                    </a:ext>
                  </a:extLst>
                </p:cNvPr>
                <p:cNvSpPr/>
                <p:nvPr/>
              </p:nvSpPr>
              <p:spPr>
                <a:xfrm>
                  <a:off x="12523780" y="2451528"/>
                  <a:ext cx="77841" cy="18272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9A653B-B882-4971-A324-EF198467F331}"/>
                    </a:ext>
                  </a:extLst>
                </p:cNvPr>
                <p:cNvSpPr/>
                <p:nvPr/>
              </p:nvSpPr>
              <p:spPr>
                <a:xfrm rot="2465944">
                  <a:off x="12622677" y="2284600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66C2BB4-B649-46D2-99D1-A57BF2189B9F}"/>
                    </a:ext>
                  </a:extLst>
                </p:cNvPr>
                <p:cNvSpPr/>
                <p:nvPr/>
              </p:nvSpPr>
              <p:spPr>
                <a:xfrm rot="658490">
                  <a:off x="11863647" y="1255476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BE27A0-6F69-4E30-9C07-B054FD3A8EBA}"/>
                    </a:ext>
                  </a:extLst>
                </p:cNvPr>
                <p:cNvSpPr/>
                <p:nvPr/>
              </p:nvSpPr>
              <p:spPr>
                <a:xfrm rot="20633081">
                  <a:off x="12106628" y="1224307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6BD496-7ABE-44F1-97D3-DE821090BD14}"/>
                    </a:ext>
                  </a:extLst>
                </p:cNvPr>
                <p:cNvSpPr/>
                <p:nvPr/>
              </p:nvSpPr>
              <p:spPr>
                <a:xfrm rot="19505308">
                  <a:off x="12382395" y="1087963"/>
                  <a:ext cx="47366" cy="14536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FF3E441-6C87-4DE6-BE9A-14E6E1F97730}"/>
                    </a:ext>
                  </a:extLst>
                </p:cNvPr>
                <p:cNvSpPr/>
                <p:nvPr/>
              </p:nvSpPr>
              <p:spPr>
                <a:xfrm>
                  <a:off x="12417111" y="2056336"/>
                  <a:ext cx="962547" cy="36212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AD3F7F-733E-4029-9E43-24B8E93C0962}"/>
                    </a:ext>
                  </a:extLst>
                </p:cNvPr>
                <p:cNvSpPr/>
                <p:nvPr/>
              </p:nvSpPr>
              <p:spPr>
                <a:xfrm rot="3295761" flipH="1">
                  <a:off x="11139455" y="771268"/>
                  <a:ext cx="36576" cy="20897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842BB88-FA48-401D-94B4-562D63181CC9}"/>
                    </a:ext>
                  </a:extLst>
                </p:cNvPr>
                <p:cNvSpPr/>
                <p:nvPr/>
              </p:nvSpPr>
              <p:spPr>
                <a:xfrm>
                  <a:off x="11766760" y="2239508"/>
                  <a:ext cx="521564" cy="758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Top Corners Rounded 208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4594972-EC57-4C91-9586-AAB1F631E9F3}"/>
                    </a:ext>
                  </a:extLst>
                </p:cNvPr>
                <p:cNvSpPr/>
                <p:nvPr/>
              </p:nvSpPr>
              <p:spPr>
                <a:xfrm>
                  <a:off x="11734846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: Top Corners Rounded 395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071BB20-F98D-499A-B0EE-A10FF63313DF}"/>
                    </a:ext>
                  </a:extLst>
                </p:cNvPr>
                <p:cNvSpPr/>
                <p:nvPr/>
              </p:nvSpPr>
              <p:spPr>
                <a:xfrm>
                  <a:off x="12200132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: Top Corners Rounded 396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A871D94-1A1E-49B3-99BA-034C050AA783}"/>
                    </a:ext>
                  </a:extLst>
                </p:cNvPr>
                <p:cNvSpPr/>
                <p:nvPr/>
              </p:nvSpPr>
              <p:spPr>
                <a:xfrm>
                  <a:off x="12490568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: Top Corners Rounded 397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2F2EA2-2DDA-404F-AF43-6932059D3E4B}"/>
                    </a:ext>
                  </a:extLst>
                </p:cNvPr>
                <p:cNvSpPr/>
                <p:nvPr/>
              </p:nvSpPr>
              <p:spPr>
                <a:xfrm>
                  <a:off x="12994775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E33EF2A-1B9E-4FF7-A89D-1F3274BF1B33}"/>
                    </a:ext>
                  </a:extLst>
                </p:cNvPr>
                <p:cNvSpPr/>
                <p:nvPr/>
              </p:nvSpPr>
              <p:spPr>
                <a:xfrm rot="2465944">
                  <a:off x="12155656" y="2331293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6C2101-9432-46E5-BAA8-B8D09FEEC3DC}"/>
                    </a:ext>
                  </a:extLst>
                </p:cNvPr>
                <p:cNvSpPr/>
                <p:nvPr/>
              </p:nvSpPr>
              <p:spPr>
                <a:xfrm>
                  <a:off x="10326533" y="2433584"/>
                  <a:ext cx="45719" cy="5842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DB1DBD8-30E2-4FC0-8820-ABBF5E8E54DA}"/>
                    </a:ext>
                  </a:extLst>
                </p:cNvPr>
                <p:cNvSpPr/>
                <p:nvPr/>
              </p:nvSpPr>
              <p:spPr>
                <a:xfrm flipV="1">
                  <a:off x="11921107" y="1202428"/>
                  <a:ext cx="164311" cy="6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4" name="Rectangle 21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E442EAE-BDD8-4B0B-9AFF-A3AD827A84D8}"/>
                </a:ext>
              </a:extLst>
            </p:cNvPr>
            <p:cNvSpPr/>
            <p:nvPr/>
          </p:nvSpPr>
          <p:spPr>
            <a:xfrm>
              <a:off x="8204287" y="4768777"/>
              <a:ext cx="3620670" cy="110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BBEDD0A-4910-455A-BE7B-22966782A618}"/>
                </a:ext>
              </a:extLst>
            </p:cNvPr>
            <p:cNvSpPr/>
            <p:nvPr/>
          </p:nvSpPr>
          <p:spPr>
            <a:xfrm>
              <a:off x="8348702" y="3846348"/>
              <a:ext cx="702845" cy="977732"/>
            </a:xfrm>
            <a:custGeom>
              <a:avLst/>
              <a:gdLst>
                <a:gd name="connsiteX0" fmla="*/ 1022274 w 4159710"/>
                <a:gd name="connsiteY0" fmla="*/ 5419078 h 5786598"/>
                <a:gd name="connsiteX1" fmla="*/ 976163 w 4159710"/>
                <a:gd name="connsiteY1" fmla="*/ 5507455 h 5786598"/>
                <a:gd name="connsiteX2" fmla="*/ 1068385 w 4159710"/>
                <a:gd name="connsiteY2" fmla="*/ 5507455 h 5786598"/>
                <a:gd name="connsiteX3" fmla="*/ 1318025 w 4159710"/>
                <a:gd name="connsiteY3" fmla="*/ 5289802 h 5786598"/>
                <a:gd name="connsiteX4" fmla="*/ 1204463 w 4159710"/>
                <a:gd name="connsiteY4" fmla="*/ 5507455 h 5786598"/>
                <a:gd name="connsiteX5" fmla="*/ 1431587 w 4159710"/>
                <a:gd name="connsiteY5" fmla="*/ 5507455 h 5786598"/>
                <a:gd name="connsiteX6" fmla="*/ 708685 w 4159710"/>
                <a:gd name="connsiteY6" fmla="*/ 5255614 h 5786598"/>
                <a:gd name="connsiteX7" fmla="*/ 577286 w 4159710"/>
                <a:gd name="connsiteY7" fmla="*/ 5507455 h 5786598"/>
                <a:gd name="connsiteX8" fmla="*/ 840085 w 4159710"/>
                <a:gd name="connsiteY8" fmla="*/ 5507455 h 5786598"/>
                <a:gd name="connsiteX9" fmla="*/ 1203875 w 4159710"/>
                <a:gd name="connsiteY9" fmla="*/ 5071022 h 5786598"/>
                <a:gd name="connsiteX10" fmla="*/ 1053938 w 4159710"/>
                <a:gd name="connsiteY10" fmla="*/ 5358390 h 5786598"/>
                <a:gd name="connsiteX11" fmla="*/ 1131714 w 4159710"/>
                <a:gd name="connsiteY11" fmla="*/ 5507455 h 5786598"/>
                <a:gd name="connsiteX12" fmla="*/ 1141134 w 4159710"/>
                <a:gd name="connsiteY12" fmla="*/ 5507455 h 5786598"/>
                <a:gd name="connsiteX13" fmla="*/ 1286361 w 4159710"/>
                <a:gd name="connsiteY13" fmla="*/ 5229113 h 5786598"/>
                <a:gd name="connsiteX14" fmla="*/ 822835 w 4159710"/>
                <a:gd name="connsiteY14" fmla="*/ 5036834 h 5786598"/>
                <a:gd name="connsiteX15" fmla="*/ 740350 w 4159710"/>
                <a:gd name="connsiteY15" fmla="*/ 5194926 h 5786598"/>
                <a:gd name="connsiteX16" fmla="*/ 903414 w 4159710"/>
                <a:gd name="connsiteY16" fmla="*/ 5507455 h 5786598"/>
                <a:gd name="connsiteX17" fmla="*/ 912834 w 4159710"/>
                <a:gd name="connsiteY17" fmla="*/ 5507455 h 5786598"/>
                <a:gd name="connsiteX18" fmla="*/ 990609 w 4159710"/>
                <a:gd name="connsiteY18" fmla="*/ 5358390 h 5786598"/>
                <a:gd name="connsiteX19" fmla="*/ 1451724 w 4159710"/>
                <a:gd name="connsiteY19" fmla="*/ 5033553 h 5786598"/>
                <a:gd name="connsiteX20" fmla="*/ 1355112 w 4159710"/>
                <a:gd name="connsiteY20" fmla="*/ 5218720 h 5786598"/>
                <a:gd name="connsiteX21" fmla="*/ 1505762 w 4159710"/>
                <a:gd name="connsiteY21" fmla="*/ 5507455 h 5786598"/>
                <a:gd name="connsiteX22" fmla="*/ 1698986 w 4159710"/>
                <a:gd name="connsiteY22" fmla="*/ 5507455 h 5786598"/>
                <a:gd name="connsiteX23" fmla="*/ 574986 w 4159710"/>
                <a:gd name="connsiteY23" fmla="*/ 4999366 h 5786598"/>
                <a:gd name="connsiteX24" fmla="*/ 309887 w 4159710"/>
                <a:gd name="connsiteY24" fmla="*/ 5507455 h 5786598"/>
                <a:gd name="connsiteX25" fmla="*/ 503111 w 4159710"/>
                <a:gd name="connsiteY25" fmla="*/ 5507455 h 5786598"/>
                <a:gd name="connsiteX26" fmla="*/ 671598 w 4159710"/>
                <a:gd name="connsiteY26" fmla="*/ 5184533 h 5786598"/>
                <a:gd name="connsiteX27" fmla="*/ 1290352 w 4159710"/>
                <a:gd name="connsiteY27" fmla="*/ 4905281 h 5786598"/>
                <a:gd name="connsiteX28" fmla="*/ 1240962 w 4159710"/>
                <a:gd name="connsiteY28" fmla="*/ 4999940 h 5786598"/>
                <a:gd name="connsiteX29" fmla="*/ 1323448 w 4159710"/>
                <a:gd name="connsiteY29" fmla="*/ 5158032 h 5786598"/>
                <a:gd name="connsiteX30" fmla="*/ 1420060 w 4159710"/>
                <a:gd name="connsiteY30" fmla="*/ 4972866 h 5786598"/>
                <a:gd name="connsiteX31" fmla="*/ 1384797 w 4159710"/>
                <a:gd name="connsiteY31" fmla="*/ 4905281 h 5786598"/>
                <a:gd name="connsiteX32" fmla="*/ 1191573 w 4159710"/>
                <a:gd name="connsiteY32" fmla="*/ 4905281 h 5786598"/>
                <a:gd name="connsiteX33" fmla="*/ 1209298 w 4159710"/>
                <a:gd name="connsiteY33" fmla="*/ 4939252 h 5786598"/>
                <a:gd name="connsiteX34" fmla="*/ 1227023 w 4159710"/>
                <a:gd name="connsiteY34" fmla="*/ 4905281 h 5786598"/>
                <a:gd name="connsiteX35" fmla="*/ 891474 w 4159710"/>
                <a:gd name="connsiteY35" fmla="*/ 4905281 h 5786598"/>
                <a:gd name="connsiteX36" fmla="*/ 854499 w 4159710"/>
                <a:gd name="connsiteY36" fmla="*/ 4976146 h 5786598"/>
                <a:gd name="connsiteX37" fmla="*/ 1022274 w 4159710"/>
                <a:gd name="connsiteY37" fmla="*/ 5297702 h 5786598"/>
                <a:gd name="connsiteX38" fmla="*/ 1172210 w 4159710"/>
                <a:gd name="connsiteY38" fmla="*/ 5010334 h 5786598"/>
                <a:gd name="connsiteX39" fmla="*/ 1117398 w 4159710"/>
                <a:gd name="connsiteY39" fmla="*/ 4905281 h 5786598"/>
                <a:gd name="connsiteX40" fmla="*/ 624075 w 4159710"/>
                <a:gd name="connsiteY40" fmla="*/ 4905281 h 5786598"/>
                <a:gd name="connsiteX41" fmla="*/ 606650 w 4159710"/>
                <a:gd name="connsiteY41" fmla="*/ 4938678 h 5786598"/>
                <a:gd name="connsiteX42" fmla="*/ 703262 w 4159710"/>
                <a:gd name="connsiteY42" fmla="*/ 5123845 h 5786598"/>
                <a:gd name="connsiteX43" fmla="*/ 785748 w 4159710"/>
                <a:gd name="connsiteY43" fmla="*/ 4965752 h 5786598"/>
                <a:gd name="connsiteX44" fmla="*/ 754196 w 4159710"/>
                <a:gd name="connsiteY44" fmla="*/ 4905281 h 5786598"/>
                <a:gd name="connsiteX45" fmla="*/ 1286363 w 4159710"/>
                <a:gd name="connsiteY45" fmla="*/ 4716622 h 5786598"/>
                <a:gd name="connsiteX46" fmla="*/ 1286363 w 4159710"/>
                <a:gd name="connsiteY46" fmla="*/ 4742928 h 5786598"/>
                <a:gd name="connsiteX47" fmla="*/ 1280308 w 4159710"/>
                <a:gd name="connsiteY47" fmla="*/ 4772921 h 5786598"/>
                <a:gd name="connsiteX48" fmla="*/ 1315738 w 4159710"/>
                <a:gd name="connsiteY48" fmla="*/ 4772921 h 5786598"/>
                <a:gd name="connsiteX49" fmla="*/ 760478 w 4159710"/>
                <a:gd name="connsiteY49" fmla="*/ 4643851 h 5786598"/>
                <a:gd name="connsiteX50" fmla="*/ 693135 w 4159710"/>
                <a:gd name="connsiteY50" fmla="*/ 4772921 h 5786598"/>
                <a:gd name="connsiteX51" fmla="*/ 766533 w 4159710"/>
                <a:gd name="connsiteY51" fmla="*/ 4772921 h 5786598"/>
                <a:gd name="connsiteX52" fmla="*/ 760478 w 4159710"/>
                <a:gd name="connsiteY52" fmla="*/ 4742928 h 5786598"/>
                <a:gd name="connsiteX53" fmla="*/ 1286363 w 4159710"/>
                <a:gd name="connsiteY53" fmla="*/ 4116690 h 5786598"/>
                <a:gd name="connsiteX54" fmla="*/ 1286363 w 4159710"/>
                <a:gd name="connsiteY54" fmla="*/ 4574458 h 5786598"/>
                <a:gd name="connsiteX55" fmla="*/ 1389913 w 4159710"/>
                <a:gd name="connsiteY55" fmla="*/ 4772921 h 5786598"/>
                <a:gd name="connsiteX56" fmla="*/ 1441619 w 4159710"/>
                <a:gd name="connsiteY56" fmla="*/ 4772921 h 5786598"/>
                <a:gd name="connsiteX57" fmla="*/ 1441619 w 4159710"/>
                <a:gd name="connsiteY57" fmla="*/ 4116690 h 5786598"/>
                <a:gd name="connsiteX58" fmla="*/ 582362 w 4159710"/>
                <a:gd name="connsiteY58" fmla="*/ 4116689 h 5786598"/>
                <a:gd name="connsiteX59" fmla="*/ 582362 w 4159710"/>
                <a:gd name="connsiteY59" fmla="*/ 4772921 h 5786598"/>
                <a:gd name="connsiteX60" fmla="*/ 618960 w 4159710"/>
                <a:gd name="connsiteY60" fmla="*/ 4772921 h 5786598"/>
                <a:gd name="connsiteX61" fmla="*/ 760478 w 4159710"/>
                <a:gd name="connsiteY61" fmla="*/ 4501687 h 5786598"/>
                <a:gd name="connsiteX62" fmla="*/ 760478 w 4159710"/>
                <a:gd name="connsiteY62" fmla="*/ 4116689 h 5786598"/>
                <a:gd name="connsiteX63" fmla="*/ 1286363 w 4159710"/>
                <a:gd name="connsiteY63" fmla="*/ 3949802 h 5786598"/>
                <a:gd name="connsiteX64" fmla="*/ 1286363 w 4159710"/>
                <a:gd name="connsiteY64" fmla="*/ 4070970 h 5786598"/>
                <a:gd name="connsiteX65" fmla="*/ 1441619 w 4159710"/>
                <a:gd name="connsiteY65" fmla="*/ 4070970 h 5786598"/>
                <a:gd name="connsiteX66" fmla="*/ 1441619 w 4159710"/>
                <a:gd name="connsiteY66" fmla="*/ 3949802 h 5786598"/>
                <a:gd name="connsiteX67" fmla="*/ 582362 w 4159710"/>
                <a:gd name="connsiteY67" fmla="*/ 3949801 h 5786598"/>
                <a:gd name="connsiteX68" fmla="*/ 582362 w 4159710"/>
                <a:gd name="connsiteY68" fmla="*/ 4070970 h 5786598"/>
                <a:gd name="connsiteX69" fmla="*/ 760478 w 4159710"/>
                <a:gd name="connsiteY69" fmla="*/ 4070970 h 5786598"/>
                <a:gd name="connsiteX70" fmla="*/ 760478 w 4159710"/>
                <a:gd name="connsiteY70" fmla="*/ 3949801 h 5786598"/>
                <a:gd name="connsiteX71" fmla="*/ 1286363 w 4159710"/>
                <a:gd name="connsiteY71" fmla="*/ 3781025 h 5786598"/>
                <a:gd name="connsiteX72" fmla="*/ 1286363 w 4159710"/>
                <a:gd name="connsiteY72" fmla="*/ 3904082 h 5786598"/>
                <a:gd name="connsiteX73" fmla="*/ 1441619 w 4159710"/>
                <a:gd name="connsiteY73" fmla="*/ 3904082 h 5786598"/>
                <a:gd name="connsiteX74" fmla="*/ 1441619 w 4159710"/>
                <a:gd name="connsiteY74" fmla="*/ 3781025 h 5786598"/>
                <a:gd name="connsiteX75" fmla="*/ 582362 w 4159710"/>
                <a:gd name="connsiteY75" fmla="*/ 3781025 h 5786598"/>
                <a:gd name="connsiteX76" fmla="*/ 582362 w 4159710"/>
                <a:gd name="connsiteY76" fmla="*/ 3904082 h 5786598"/>
                <a:gd name="connsiteX77" fmla="*/ 760478 w 4159710"/>
                <a:gd name="connsiteY77" fmla="*/ 3904082 h 5786598"/>
                <a:gd name="connsiteX78" fmla="*/ 760478 w 4159710"/>
                <a:gd name="connsiteY78" fmla="*/ 3781025 h 5786598"/>
                <a:gd name="connsiteX79" fmla="*/ 1174823 w 4159710"/>
                <a:gd name="connsiteY79" fmla="*/ 2986866 h 5786598"/>
                <a:gd name="connsiteX80" fmla="*/ 1154863 w 4159710"/>
                <a:gd name="connsiteY80" fmla="*/ 3006826 h 5786598"/>
                <a:gd name="connsiteX81" fmla="*/ 1154863 w 4159710"/>
                <a:gd name="connsiteY81" fmla="*/ 3388285 h 5786598"/>
                <a:gd name="connsiteX82" fmla="*/ 1174823 w 4159710"/>
                <a:gd name="connsiteY82" fmla="*/ 3408245 h 5786598"/>
                <a:gd name="connsiteX83" fmla="*/ 1254662 w 4159710"/>
                <a:gd name="connsiteY83" fmla="*/ 3408245 h 5786598"/>
                <a:gd name="connsiteX84" fmla="*/ 1274622 w 4159710"/>
                <a:gd name="connsiteY84" fmla="*/ 3388285 h 5786598"/>
                <a:gd name="connsiteX85" fmla="*/ 1274622 w 4159710"/>
                <a:gd name="connsiteY85" fmla="*/ 3006826 h 5786598"/>
                <a:gd name="connsiteX86" fmla="*/ 1254662 w 4159710"/>
                <a:gd name="connsiteY86" fmla="*/ 2986866 h 5786598"/>
                <a:gd name="connsiteX87" fmla="*/ 694919 w 4159710"/>
                <a:gd name="connsiteY87" fmla="*/ 2986866 h 5786598"/>
                <a:gd name="connsiteX88" fmla="*/ 678402 w 4159710"/>
                <a:gd name="connsiteY88" fmla="*/ 3003383 h 5786598"/>
                <a:gd name="connsiteX89" fmla="*/ 678402 w 4159710"/>
                <a:gd name="connsiteY89" fmla="*/ 3391728 h 5786598"/>
                <a:gd name="connsiteX90" fmla="*/ 694919 w 4159710"/>
                <a:gd name="connsiteY90" fmla="*/ 3408245 h 5786598"/>
                <a:gd name="connsiteX91" fmla="*/ 760984 w 4159710"/>
                <a:gd name="connsiteY91" fmla="*/ 3408245 h 5786598"/>
                <a:gd name="connsiteX92" fmla="*/ 777501 w 4159710"/>
                <a:gd name="connsiteY92" fmla="*/ 3391728 h 5786598"/>
                <a:gd name="connsiteX93" fmla="*/ 777501 w 4159710"/>
                <a:gd name="connsiteY93" fmla="*/ 3003383 h 5786598"/>
                <a:gd name="connsiteX94" fmla="*/ 760984 w 4159710"/>
                <a:gd name="connsiteY94" fmla="*/ 2986866 h 5786598"/>
                <a:gd name="connsiteX95" fmla="*/ 502584 w 4159710"/>
                <a:gd name="connsiteY95" fmla="*/ 2986866 h 5786598"/>
                <a:gd name="connsiteX96" fmla="*/ 486067 w 4159710"/>
                <a:gd name="connsiteY96" fmla="*/ 3003383 h 5786598"/>
                <a:gd name="connsiteX97" fmla="*/ 486067 w 4159710"/>
                <a:gd name="connsiteY97" fmla="*/ 3391728 h 5786598"/>
                <a:gd name="connsiteX98" fmla="*/ 502584 w 4159710"/>
                <a:gd name="connsiteY98" fmla="*/ 3408245 h 5786598"/>
                <a:gd name="connsiteX99" fmla="*/ 568649 w 4159710"/>
                <a:gd name="connsiteY99" fmla="*/ 3408245 h 5786598"/>
                <a:gd name="connsiteX100" fmla="*/ 585166 w 4159710"/>
                <a:gd name="connsiteY100" fmla="*/ 3391728 h 5786598"/>
                <a:gd name="connsiteX101" fmla="*/ 585166 w 4159710"/>
                <a:gd name="connsiteY101" fmla="*/ 3003383 h 5786598"/>
                <a:gd name="connsiteX102" fmla="*/ 568649 w 4159710"/>
                <a:gd name="connsiteY102" fmla="*/ 2986866 h 5786598"/>
                <a:gd name="connsiteX103" fmla="*/ 310249 w 4159710"/>
                <a:gd name="connsiteY103" fmla="*/ 2986866 h 5786598"/>
                <a:gd name="connsiteX104" fmla="*/ 293732 w 4159710"/>
                <a:gd name="connsiteY104" fmla="*/ 3003383 h 5786598"/>
                <a:gd name="connsiteX105" fmla="*/ 293732 w 4159710"/>
                <a:gd name="connsiteY105" fmla="*/ 3391728 h 5786598"/>
                <a:gd name="connsiteX106" fmla="*/ 310249 w 4159710"/>
                <a:gd name="connsiteY106" fmla="*/ 3408245 h 5786598"/>
                <a:gd name="connsiteX107" fmla="*/ 376314 w 4159710"/>
                <a:gd name="connsiteY107" fmla="*/ 3408245 h 5786598"/>
                <a:gd name="connsiteX108" fmla="*/ 392831 w 4159710"/>
                <a:gd name="connsiteY108" fmla="*/ 3391728 h 5786598"/>
                <a:gd name="connsiteX109" fmla="*/ 392831 w 4159710"/>
                <a:gd name="connsiteY109" fmla="*/ 3003383 h 5786598"/>
                <a:gd name="connsiteX110" fmla="*/ 376314 w 4159710"/>
                <a:gd name="connsiteY110" fmla="*/ 2986866 h 5786598"/>
                <a:gd name="connsiteX111" fmla="*/ 871284 w 4159710"/>
                <a:gd name="connsiteY111" fmla="*/ 2156869 h 5786598"/>
                <a:gd name="connsiteX112" fmla="*/ 249133 w 4159710"/>
                <a:gd name="connsiteY112" fmla="*/ 2819733 h 5786598"/>
                <a:gd name="connsiteX113" fmla="*/ 830389 w 4159710"/>
                <a:gd name="connsiteY113" fmla="*/ 2819733 h 5786598"/>
                <a:gd name="connsiteX114" fmla="*/ 1322149 w 4159710"/>
                <a:gd name="connsiteY114" fmla="*/ 1457297 h 5786598"/>
                <a:gd name="connsiteX115" fmla="*/ 1134233 w 4159710"/>
                <a:gd name="connsiteY115" fmla="*/ 1473712 h 5786598"/>
                <a:gd name="connsiteX116" fmla="*/ 1155963 w 4159710"/>
                <a:gd name="connsiteY116" fmla="*/ 1825935 h 5786598"/>
                <a:gd name="connsiteX117" fmla="*/ 1248284 w 4159710"/>
                <a:gd name="connsiteY117" fmla="*/ 1825935 h 5786598"/>
                <a:gd name="connsiteX118" fmla="*/ 1257606 w 4159710"/>
                <a:gd name="connsiteY118" fmla="*/ 1835257 h 5786598"/>
                <a:gd name="connsiteX119" fmla="*/ 1257606 w 4159710"/>
                <a:gd name="connsiteY119" fmla="*/ 1872543 h 5786598"/>
                <a:gd name="connsiteX120" fmla="*/ 1248284 w 4159710"/>
                <a:gd name="connsiteY120" fmla="*/ 1881866 h 5786598"/>
                <a:gd name="connsiteX121" fmla="*/ 1159414 w 4159710"/>
                <a:gd name="connsiteY121" fmla="*/ 1881866 h 5786598"/>
                <a:gd name="connsiteX122" fmla="*/ 1170086 w 4159710"/>
                <a:gd name="connsiteY122" fmla="*/ 2054855 h 5786598"/>
                <a:gd name="connsiteX123" fmla="*/ 1233364 w 4159710"/>
                <a:gd name="connsiteY123" fmla="*/ 2054855 h 5786598"/>
                <a:gd name="connsiteX124" fmla="*/ 1247840 w 4159710"/>
                <a:gd name="connsiteY124" fmla="*/ 2069332 h 5786598"/>
                <a:gd name="connsiteX125" fmla="*/ 1247840 w 4159710"/>
                <a:gd name="connsiteY125" fmla="*/ 2127235 h 5786598"/>
                <a:gd name="connsiteX126" fmla="*/ 1233364 w 4159710"/>
                <a:gd name="connsiteY126" fmla="*/ 2141711 h 5786598"/>
                <a:gd name="connsiteX127" fmla="*/ 1175445 w 4159710"/>
                <a:gd name="connsiteY127" fmla="*/ 2141711 h 5786598"/>
                <a:gd name="connsiteX128" fmla="*/ 1217275 w 4159710"/>
                <a:gd name="connsiteY128" fmla="*/ 2819733 h 5786598"/>
                <a:gd name="connsiteX129" fmla="*/ 1538655 w 4159710"/>
                <a:gd name="connsiteY129" fmla="*/ 2819733 h 5786598"/>
                <a:gd name="connsiteX130" fmla="*/ 1538655 w 4159710"/>
                <a:gd name="connsiteY130" fmla="*/ 2916015 h 5786598"/>
                <a:gd name="connsiteX131" fmla="*/ 1834975 w 4159710"/>
                <a:gd name="connsiteY131" fmla="*/ 2426775 h 5786598"/>
                <a:gd name="connsiteX132" fmla="*/ 2470117 w 4159710"/>
                <a:gd name="connsiteY132" fmla="*/ 140636 h 5786598"/>
                <a:gd name="connsiteX133" fmla="*/ 2450688 w 4159710"/>
                <a:gd name="connsiteY133" fmla="*/ 169453 h 5786598"/>
                <a:gd name="connsiteX134" fmla="*/ 2380499 w 4159710"/>
                <a:gd name="connsiteY134" fmla="*/ 198526 h 5786598"/>
                <a:gd name="connsiteX135" fmla="*/ 2341862 w 4159710"/>
                <a:gd name="connsiteY135" fmla="*/ 190726 h 5786598"/>
                <a:gd name="connsiteX136" fmla="*/ 2319689 w 4159710"/>
                <a:gd name="connsiteY136" fmla="*/ 175776 h 5786598"/>
                <a:gd name="connsiteX137" fmla="*/ 1188989 w 4159710"/>
                <a:gd name="connsiteY137" fmla="*/ 1308426 h 5786598"/>
                <a:gd name="connsiteX138" fmla="*/ 1342990 w 4159710"/>
                <a:gd name="connsiteY138" fmla="*/ 1294974 h 5786598"/>
                <a:gd name="connsiteX139" fmla="*/ 1353866 w 4159710"/>
                <a:gd name="connsiteY139" fmla="*/ 1419480 h 5786598"/>
                <a:gd name="connsiteX140" fmla="*/ 1862584 w 4159710"/>
                <a:gd name="connsiteY140" fmla="*/ 2381191 h 5786598"/>
                <a:gd name="connsiteX141" fmla="*/ 3029209 w 4159710"/>
                <a:gd name="connsiteY141" fmla="*/ 455030 h 5786598"/>
                <a:gd name="connsiteX142" fmla="*/ 2380499 w 4159710"/>
                <a:gd name="connsiteY142" fmla="*/ 0 h 5786598"/>
                <a:gd name="connsiteX143" fmla="*/ 2479762 w 4159710"/>
                <a:gd name="connsiteY143" fmla="*/ 99263 h 5786598"/>
                <a:gd name="connsiteX144" fmla="*/ 2478311 w 4159710"/>
                <a:gd name="connsiteY144" fmla="*/ 106448 h 5786598"/>
                <a:gd name="connsiteX145" fmla="*/ 3219890 w 4159710"/>
                <a:gd name="connsiteY145" fmla="*/ 215733 h 5786598"/>
                <a:gd name="connsiteX146" fmla="*/ 3217054 w 4159710"/>
                <a:gd name="connsiteY146" fmla="*/ 220776 h 5786598"/>
                <a:gd name="connsiteX147" fmla="*/ 4067223 w 4159710"/>
                <a:gd name="connsiteY147" fmla="*/ 1004298 h 5786598"/>
                <a:gd name="connsiteX148" fmla="*/ 4069653 w 4159710"/>
                <a:gd name="connsiteY148" fmla="*/ 1000693 h 5786598"/>
                <a:gd name="connsiteX149" fmla="*/ 4106956 w 4159710"/>
                <a:gd name="connsiteY149" fmla="*/ 985242 h 5786598"/>
                <a:gd name="connsiteX150" fmla="*/ 4159710 w 4159710"/>
                <a:gd name="connsiteY150" fmla="*/ 1037996 h 5786598"/>
                <a:gd name="connsiteX151" fmla="*/ 4106956 w 4159710"/>
                <a:gd name="connsiteY151" fmla="*/ 1090750 h 5786598"/>
                <a:gd name="connsiteX152" fmla="*/ 4054202 w 4159710"/>
                <a:gd name="connsiteY152" fmla="*/ 1037996 h 5786598"/>
                <a:gd name="connsiteX153" fmla="*/ 4058348 w 4159710"/>
                <a:gd name="connsiteY153" fmla="*/ 1017462 h 5786598"/>
                <a:gd name="connsiteX154" fmla="*/ 4060261 w 4159710"/>
                <a:gd name="connsiteY154" fmla="*/ 1014623 h 5786598"/>
                <a:gd name="connsiteX155" fmla="*/ 3137412 w 4159710"/>
                <a:gd name="connsiteY155" fmla="*/ 519074 h 5786598"/>
                <a:gd name="connsiteX156" fmla="*/ 1538655 w 4159710"/>
                <a:gd name="connsiteY156" fmla="*/ 3357254 h 5786598"/>
                <a:gd name="connsiteX157" fmla="*/ 1538655 w 4159710"/>
                <a:gd name="connsiteY157" fmla="*/ 3364856 h 5786598"/>
                <a:gd name="connsiteX158" fmla="*/ 1696915 w 4159710"/>
                <a:gd name="connsiteY158" fmla="*/ 3364856 h 5786598"/>
                <a:gd name="connsiteX159" fmla="*/ 1696915 w 4159710"/>
                <a:gd name="connsiteY159" fmla="*/ 3781025 h 5786598"/>
                <a:gd name="connsiteX160" fmla="*/ 1487338 w 4159710"/>
                <a:gd name="connsiteY160" fmla="*/ 3781025 h 5786598"/>
                <a:gd name="connsiteX161" fmla="*/ 1487338 w 4159710"/>
                <a:gd name="connsiteY161" fmla="*/ 3904082 h 5786598"/>
                <a:gd name="connsiteX162" fmla="*/ 1563403 w 4159710"/>
                <a:gd name="connsiteY162" fmla="*/ 3904082 h 5786598"/>
                <a:gd name="connsiteX163" fmla="*/ 1586263 w 4159710"/>
                <a:gd name="connsiteY163" fmla="*/ 3926942 h 5786598"/>
                <a:gd name="connsiteX164" fmla="*/ 1586262 w 4159710"/>
                <a:gd name="connsiteY164" fmla="*/ 3926942 h 5786598"/>
                <a:gd name="connsiteX165" fmla="*/ 1563402 w 4159710"/>
                <a:gd name="connsiteY165" fmla="*/ 3949802 h 5786598"/>
                <a:gd name="connsiteX166" fmla="*/ 1487338 w 4159710"/>
                <a:gd name="connsiteY166" fmla="*/ 3949802 h 5786598"/>
                <a:gd name="connsiteX167" fmla="*/ 1487338 w 4159710"/>
                <a:gd name="connsiteY167" fmla="*/ 4070970 h 5786598"/>
                <a:gd name="connsiteX168" fmla="*/ 1563403 w 4159710"/>
                <a:gd name="connsiteY168" fmla="*/ 4070970 h 5786598"/>
                <a:gd name="connsiteX169" fmla="*/ 1586263 w 4159710"/>
                <a:gd name="connsiteY169" fmla="*/ 4093830 h 5786598"/>
                <a:gd name="connsiteX170" fmla="*/ 1586262 w 4159710"/>
                <a:gd name="connsiteY170" fmla="*/ 4093830 h 5786598"/>
                <a:gd name="connsiteX171" fmla="*/ 1563402 w 4159710"/>
                <a:gd name="connsiteY171" fmla="*/ 4116690 h 5786598"/>
                <a:gd name="connsiteX172" fmla="*/ 1487338 w 4159710"/>
                <a:gd name="connsiteY172" fmla="*/ 4116690 h 5786598"/>
                <a:gd name="connsiteX173" fmla="*/ 1487338 w 4159710"/>
                <a:gd name="connsiteY173" fmla="*/ 4772921 h 5786598"/>
                <a:gd name="connsiteX174" fmla="*/ 1529674 w 4159710"/>
                <a:gd name="connsiteY174" fmla="*/ 4772921 h 5786598"/>
                <a:gd name="connsiteX175" fmla="*/ 1586262 w 4159710"/>
                <a:gd name="connsiteY175" fmla="*/ 4829509 h 5786598"/>
                <a:gd name="connsiteX176" fmla="*/ 1586262 w 4159710"/>
                <a:gd name="connsiteY176" fmla="*/ 4848693 h 5786598"/>
                <a:gd name="connsiteX177" fmla="*/ 1529674 w 4159710"/>
                <a:gd name="connsiteY177" fmla="*/ 4905281 h 5786598"/>
                <a:gd name="connsiteX178" fmla="*/ 1518652 w 4159710"/>
                <a:gd name="connsiteY178" fmla="*/ 4905281 h 5786598"/>
                <a:gd name="connsiteX179" fmla="*/ 1488812 w 4159710"/>
                <a:gd name="connsiteY179" fmla="*/ 4962472 h 5786598"/>
                <a:gd name="connsiteX180" fmla="*/ 1773161 w 4159710"/>
                <a:gd name="connsiteY180" fmla="*/ 5507455 h 5786598"/>
                <a:gd name="connsiteX181" fmla="*/ 1945385 w 4159710"/>
                <a:gd name="connsiteY181" fmla="*/ 5507455 h 5786598"/>
                <a:gd name="connsiteX182" fmla="*/ 2015377 w 4159710"/>
                <a:gd name="connsiteY182" fmla="*/ 5577447 h 5786598"/>
                <a:gd name="connsiteX183" fmla="*/ 2015377 w 4159710"/>
                <a:gd name="connsiteY183" fmla="*/ 5716606 h 5786598"/>
                <a:gd name="connsiteX184" fmla="*/ 1945385 w 4159710"/>
                <a:gd name="connsiteY184" fmla="*/ 5786598 h 5786598"/>
                <a:gd name="connsiteX185" fmla="*/ 166286 w 4159710"/>
                <a:gd name="connsiteY185" fmla="*/ 5786598 h 5786598"/>
                <a:gd name="connsiteX186" fmla="*/ 96294 w 4159710"/>
                <a:gd name="connsiteY186" fmla="*/ 5716606 h 5786598"/>
                <a:gd name="connsiteX187" fmla="*/ 96294 w 4159710"/>
                <a:gd name="connsiteY187" fmla="*/ 5577447 h 5786598"/>
                <a:gd name="connsiteX188" fmla="*/ 166286 w 4159710"/>
                <a:gd name="connsiteY188" fmla="*/ 5507455 h 5786598"/>
                <a:gd name="connsiteX189" fmla="*/ 235712 w 4159710"/>
                <a:gd name="connsiteY189" fmla="*/ 5507455 h 5786598"/>
                <a:gd name="connsiteX190" fmla="*/ 537898 w 4159710"/>
                <a:gd name="connsiteY190" fmla="*/ 4928284 h 5786598"/>
                <a:gd name="connsiteX191" fmla="*/ 525896 w 4159710"/>
                <a:gd name="connsiteY191" fmla="*/ 4905281 h 5786598"/>
                <a:gd name="connsiteX192" fmla="*/ 517166 w 4159710"/>
                <a:gd name="connsiteY192" fmla="*/ 4905281 h 5786598"/>
                <a:gd name="connsiteX193" fmla="*/ 460578 w 4159710"/>
                <a:gd name="connsiteY193" fmla="*/ 4848693 h 5786598"/>
                <a:gd name="connsiteX194" fmla="*/ 460578 w 4159710"/>
                <a:gd name="connsiteY194" fmla="*/ 4829509 h 5786598"/>
                <a:gd name="connsiteX195" fmla="*/ 517166 w 4159710"/>
                <a:gd name="connsiteY195" fmla="*/ 4772921 h 5786598"/>
                <a:gd name="connsiteX196" fmla="*/ 536643 w 4159710"/>
                <a:gd name="connsiteY196" fmla="*/ 4772921 h 5786598"/>
                <a:gd name="connsiteX197" fmla="*/ 536643 w 4159710"/>
                <a:gd name="connsiteY197" fmla="*/ 4116689 h 5786598"/>
                <a:gd name="connsiteX198" fmla="*/ 483438 w 4159710"/>
                <a:gd name="connsiteY198" fmla="*/ 4116689 h 5786598"/>
                <a:gd name="connsiteX199" fmla="*/ 467274 w 4159710"/>
                <a:gd name="connsiteY199" fmla="*/ 4109993 h 5786598"/>
                <a:gd name="connsiteX200" fmla="*/ 460578 w 4159710"/>
                <a:gd name="connsiteY200" fmla="*/ 4093829 h 5786598"/>
                <a:gd name="connsiteX201" fmla="*/ 467274 w 4159710"/>
                <a:gd name="connsiteY201" fmla="*/ 4077665 h 5786598"/>
                <a:gd name="connsiteX202" fmla="*/ 483438 w 4159710"/>
                <a:gd name="connsiteY202" fmla="*/ 4070970 h 5786598"/>
                <a:gd name="connsiteX203" fmla="*/ 536643 w 4159710"/>
                <a:gd name="connsiteY203" fmla="*/ 4070970 h 5786598"/>
                <a:gd name="connsiteX204" fmla="*/ 536643 w 4159710"/>
                <a:gd name="connsiteY204" fmla="*/ 3949801 h 5786598"/>
                <a:gd name="connsiteX205" fmla="*/ 483438 w 4159710"/>
                <a:gd name="connsiteY205" fmla="*/ 3949801 h 5786598"/>
                <a:gd name="connsiteX206" fmla="*/ 467274 w 4159710"/>
                <a:gd name="connsiteY206" fmla="*/ 3943105 h 5786598"/>
                <a:gd name="connsiteX207" fmla="*/ 460578 w 4159710"/>
                <a:gd name="connsiteY207" fmla="*/ 3926941 h 5786598"/>
                <a:gd name="connsiteX208" fmla="*/ 467274 w 4159710"/>
                <a:gd name="connsiteY208" fmla="*/ 3910777 h 5786598"/>
                <a:gd name="connsiteX209" fmla="*/ 483438 w 4159710"/>
                <a:gd name="connsiteY209" fmla="*/ 3904082 h 5786598"/>
                <a:gd name="connsiteX210" fmla="*/ 536643 w 4159710"/>
                <a:gd name="connsiteY210" fmla="*/ 3904082 h 5786598"/>
                <a:gd name="connsiteX211" fmla="*/ 536643 w 4159710"/>
                <a:gd name="connsiteY211" fmla="*/ 3781025 h 5786598"/>
                <a:gd name="connsiteX212" fmla="*/ 0 w 4159710"/>
                <a:gd name="connsiteY212" fmla="*/ 3781025 h 5786598"/>
                <a:gd name="connsiteX213" fmla="*/ 0 w 4159710"/>
                <a:gd name="connsiteY213" fmla="*/ 3364856 h 5786598"/>
                <a:gd name="connsiteX214" fmla="*/ 1 w 4159710"/>
                <a:gd name="connsiteY214" fmla="*/ 3364856 h 5786598"/>
                <a:gd name="connsiteX215" fmla="*/ 1 w 4159710"/>
                <a:gd name="connsiteY215" fmla="*/ 2819733 h 5786598"/>
                <a:gd name="connsiteX216" fmla="*/ 186431 w 4159710"/>
                <a:gd name="connsiteY216" fmla="*/ 2819733 h 5786598"/>
                <a:gd name="connsiteX217" fmla="*/ 823097 w 4159710"/>
                <a:gd name="connsiteY217" fmla="*/ 2141404 h 5786598"/>
                <a:gd name="connsiteX218" fmla="*/ 813602 w 4159710"/>
                <a:gd name="connsiteY218" fmla="*/ 2137471 h 5786598"/>
                <a:gd name="connsiteX219" fmla="*/ 809362 w 4159710"/>
                <a:gd name="connsiteY219" fmla="*/ 2127235 h 5786598"/>
                <a:gd name="connsiteX220" fmla="*/ 809362 w 4159710"/>
                <a:gd name="connsiteY220" fmla="*/ 2069332 h 5786598"/>
                <a:gd name="connsiteX221" fmla="*/ 823838 w 4159710"/>
                <a:gd name="connsiteY221" fmla="*/ 2054855 h 5786598"/>
                <a:gd name="connsiteX222" fmla="*/ 877577 w 4159710"/>
                <a:gd name="connsiteY222" fmla="*/ 2054855 h 5786598"/>
                <a:gd name="connsiteX223" fmla="*/ 888250 w 4159710"/>
                <a:gd name="connsiteY223" fmla="*/ 1881866 h 5786598"/>
                <a:gd name="connsiteX224" fmla="*/ 828450 w 4159710"/>
                <a:gd name="connsiteY224" fmla="*/ 1881866 h 5786598"/>
                <a:gd name="connsiteX225" fmla="*/ 819128 w 4159710"/>
                <a:gd name="connsiteY225" fmla="*/ 1872543 h 5786598"/>
                <a:gd name="connsiteX226" fmla="*/ 819128 w 4159710"/>
                <a:gd name="connsiteY226" fmla="*/ 1835257 h 5786598"/>
                <a:gd name="connsiteX227" fmla="*/ 828450 w 4159710"/>
                <a:gd name="connsiteY227" fmla="*/ 1825935 h 5786598"/>
                <a:gd name="connsiteX228" fmla="*/ 891700 w 4159710"/>
                <a:gd name="connsiteY228" fmla="*/ 1825935 h 5786598"/>
                <a:gd name="connsiteX229" fmla="*/ 912234 w 4159710"/>
                <a:gd name="connsiteY229" fmla="*/ 1493103 h 5786598"/>
                <a:gd name="connsiteX230" fmla="*/ 860727 w 4159710"/>
                <a:gd name="connsiteY230" fmla="*/ 1497602 h 5786598"/>
                <a:gd name="connsiteX231" fmla="*/ 861169 w 4159710"/>
                <a:gd name="connsiteY231" fmla="*/ 1501090 h 5786598"/>
                <a:gd name="connsiteX232" fmla="*/ 562355 w 4159710"/>
                <a:gd name="connsiteY232" fmla="*/ 1538964 h 5786598"/>
                <a:gd name="connsiteX233" fmla="*/ 573819 w 4159710"/>
                <a:gd name="connsiteY233" fmla="*/ 1582489 h 5786598"/>
                <a:gd name="connsiteX234" fmla="*/ 537257 w 4159710"/>
                <a:gd name="connsiteY234" fmla="*/ 1645198 h 5786598"/>
                <a:gd name="connsiteX235" fmla="*/ 530211 w 4159710"/>
                <a:gd name="connsiteY235" fmla="*/ 1647053 h 5786598"/>
                <a:gd name="connsiteX236" fmla="*/ 476492 w 4159710"/>
                <a:gd name="connsiteY236" fmla="*/ 1628784 h 5786598"/>
                <a:gd name="connsiteX237" fmla="*/ 469491 w 4159710"/>
                <a:gd name="connsiteY237" fmla="*/ 1614538 h 5786598"/>
                <a:gd name="connsiteX238" fmla="*/ 470721 w 4159710"/>
                <a:gd name="connsiteY238" fmla="*/ 1635605 h 5786598"/>
                <a:gd name="connsiteX239" fmla="*/ 430195 w 4159710"/>
                <a:gd name="connsiteY239" fmla="*/ 1681081 h 5786598"/>
                <a:gd name="connsiteX240" fmla="*/ 422631 w 4159710"/>
                <a:gd name="connsiteY240" fmla="*/ 1683073 h 5786598"/>
                <a:gd name="connsiteX241" fmla="*/ 355310 w 4159710"/>
                <a:gd name="connsiteY241" fmla="*/ 1643823 h 5786598"/>
                <a:gd name="connsiteX242" fmla="*/ 315776 w 4159710"/>
                <a:gd name="connsiteY242" fmla="*/ 1493723 h 5786598"/>
                <a:gd name="connsiteX243" fmla="*/ 355027 w 4159710"/>
                <a:gd name="connsiteY243" fmla="*/ 1426402 h 5786598"/>
                <a:gd name="connsiteX244" fmla="*/ 362591 w 4159710"/>
                <a:gd name="connsiteY244" fmla="*/ 1424410 h 5786598"/>
                <a:gd name="connsiteX245" fmla="*/ 420261 w 4159710"/>
                <a:gd name="connsiteY245" fmla="*/ 1444022 h 5786598"/>
                <a:gd name="connsiteX246" fmla="*/ 427578 w 4159710"/>
                <a:gd name="connsiteY246" fmla="*/ 1458912 h 5786598"/>
                <a:gd name="connsiteX247" fmla="*/ 426045 w 4159710"/>
                <a:gd name="connsiteY247" fmla="*/ 1453091 h 5786598"/>
                <a:gd name="connsiteX248" fmla="*/ 462607 w 4159710"/>
                <a:gd name="connsiteY248" fmla="*/ 1390382 h 5786598"/>
                <a:gd name="connsiteX249" fmla="*/ 469653 w 4159710"/>
                <a:gd name="connsiteY249" fmla="*/ 1388526 h 5786598"/>
                <a:gd name="connsiteX250" fmla="*/ 532361 w 4159710"/>
                <a:gd name="connsiteY250" fmla="*/ 1425088 h 5786598"/>
                <a:gd name="connsiteX251" fmla="*/ 549415 w 4159710"/>
                <a:gd name="connsiteY251" fmla="*/ 1489834 h 5786598"/>
                <a:gd name="connsiteX252" fmla="*/ 840002 w 4159710"/>
                <a:gd name="connsiteY252" fmla="*/ 1334084 h 5786598"/>
                <a:gd name="connsiteX253" fmla="*/ 840607 w 4159710"/>
                <a:gd name="connsiteY253" fmla="*/ 1338857 h 5786598"/>
                <a:gd name="connsiteX254" fmla="*/ 1112835 w 4159710"/>
                <a:gd name="connsiteY254" fmla="*/ 1315078 h 5786598"/>
                <a:gd name="connsiteX255" fmla="*/ 2288860 w 4159710"/>
                <a:gd name="connsiteY255" fmla="*/ 137025 h 5786598"/>
                <a:gd name="connsiteX256" fmla="*/ 2281236 w 4159710"/>
                <a:gd name="connsiteY256" fmla="*/ 99263 h 5786598"/>
                <a:gd name="connsiteX257" fmla="*/ 2380499 w 4159710"/>
                <a:gd name="connsiteY257" fmla="*/ 0 h 57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159710" h="5786598">
                  <a:moveTo>
                    <a:pt x="1022274" y="5419078"/>
                  </a:moveTo>
                  <a:lnTo>
                    <a:pt x="976163" y="5507455"/>
                  </a:lnTo>
                  <a:lnTo>
                    <a:pt x="1068385" y="5507455"/>
                  </a:lnTo>
                  <a:close/>
                  <a:moveTo>
                    <a:pt x="1318025" y="5289802"/>
                  </a:moveTo>
                  <a:lnTo>
                    <a:pt x="1204463" y="5507455"/>
                  </a:lnTo>
                  <a:lnTo>
                    <a:pt x="1431587" y="5507455"/>
                  </a:lnTo>
                  <a:close/>
                  <a:moveTo>
                    <a:pt x="708685" y="5255614"/>
                  </a:moveTo>
                  <a:lnTo>
                    <a:pt x="577286" y="5507455"/>
                  </a:lnTo>
                  <a:lnTo>
                    <a:pt x="840085" y="5507455"/>
                  </a:lnTo>
                  <a:close/>
                  <a:moveTo>
                    <a:pt x="1203875" y="5071022"/>
                  </a:moveTo>
                  <a:lnTo>
                    <a:pt x="1053938" y="5358390"/>
                  </a:lnTo>
                  <a:lnTo>
                    <a:pt x="1131714" y="5507455"/>
                  </a:lnTo>
                  <a:lnTo>
                    <a:pt x="1141134" y="5507455"/>
                  </a:lnTo>
                  <a:lnTo>
                    <a:pt x="1286361" y="5229113"/>
                  </a:lnTo>
                  <a:close/>
                  <a:moveTo>
                    <a:pt x="822835" y="5036834"/>
                  </a:moveTo>
                  <a:lnTo>
                    <a:pt x="740350" y="5194926"/>
                  </a:lnTo>
                  <a:lnTo>
                    <a:pt x="903414" y="5507455"/>
                  </a:lnTo>
                  <a:lnTo>
                    <a:pt x="912834" y="5507455"/>
                  </a:lnTo>
                  <a:lnTo>
                    <a:pt x="990609" y="5358390"/>
                  </a:lnTo>
                  <a:close/>
                  <a:moveTo>
                    <a:pt x="1451724" y="5033553"/>
                  </a:moveTo>
                  <a:lnTo>
                    <a:pt x="1355112" y="5218720"/>
                  </a:lnTo>
                  <a:lnTo>
                    <a:pt x="1505762" y="5507455"/>
                  </a:lnTo>
                  <a:lnTo>
                    <a:pt x="1698986" y="5507455"/>
                  </a:lnTo>
                  <a:close/>
                  <a:moveTo>
                    <a:pt x="574986" y="4999366"/>
                  </a:moveTo>
                  <a:lnTo>
                    <a:pt x="309887" y="5507455"/>
                  </a:lnTo>
                  <a:lnTo>
                    <a:pt x="503111" y="5507455"/>
                  </a:lnTo>
                  <a:lnTo>
                    <a:pt x="671598" y="5184533"/>
                  </a:lnTo>
                  <a:close/>
                  <a:moveTo>
                    <a:pt x="1290352" y="4905281"/>
                  </a:moveTo>
                  <a:lnTo>
                    <a:pt x="1240962" y="4999940"/>
                  </a:lnTo>
                  <a:lnTo>
                    <a:pt x="1323448" y="5158032"/>
                  </a:lnTo>
                  <a:lnTo>
                    <a:pt x="1420060" y="4972866"/>
                  </a:lnTo>
                  <a:lnTo>
                    <a:pt x="1384797" y="4905281"/>
                  </a:lnTo>
                  <a:close/>
                  <a:moveTo>
                    <a:pt x="1191573" y="4905281"/>
                  </a:moveTo>
                  <a:lnTo>
                    <a:pt x="1209298" y="4939252"/>
                  </a:lnTo>
                  <a:lnTo>
                    <a:pt x="1227023" y="4905281"/>
                  </a:lnTo>
                  <a:close/>
                  <a:moveTo>
                    <a:pt x="891474" y="4905281"/>
                  </a:moveTo>
                  <a:lnTo>
                    <a:pt x="854499" y="4976146"/>
                  </a:lnTo>
                  <a:lnTo>
                    <a:pt x="1022274" y="5297702"/>
                  </a:lnTo>
                  <a:lnTo>
                    <a:pt x="1172210" y="5010334"/>
                  </a:lnTo>
                  <a:lnTo>
                    <a:pt x="1117398" y="4905281"/>
                  </a:lnTo>
                  <a:close/>
                  <a:moveTo>
                    <a:pt x="624075" y="4905281"/>
                  </a:moveTo>
                  <a:lnTo>
                    <a:pt x="606650" y="4938678"/>
                  </a:lnTo>
                  <a:lnTo>
                    <a:pt x="703262" y="5123845"/>
                  </a:lnTo>
                  <a:lnTo>
                    <a:pt x="785748" y="4965752"/>
                  </a:lnTo>
                  <a:lnTo>
                    <a:pt x="754196" y="4905281"/>
                  </a:lnTo>
                  <a:close/>
                  <a:moveTo>
                    <a:pt x="1286363" y="4716622"/>
                  </a:moveTo>
                  <a:lnTo>
                    <a:pt x="1286363" y="4742928"/>
                  </a:lnTo>
                  <a:lnTo>
                    <a:pt x="1280308" y="4772921"/>
                  </a:lnTo>
                  <a:lnTo>
                    <a:pt x="1315738" y="4772921"/>
                  </a:lnTo>
                  <a:close/>
                  <a:moveTo>
                    <a:pt x="760478" y="4643851"/>
                  </a:moveTo>
                  <a:lnTo>
                    <a:pt x="693135" y="4772921"/>
                  </a:lnTo>
                  <a:lnTo>
                    <a:pt x="766533" y="4772921"/>
                  </a:lnTo>
                  <a:lnTo>
                    <a:pt x="760478" y="4742928"/>
                  </a:lnTo>
                  <a:close/>
                  <a:moveTo>
                    <a:pt x="1286363" y="4116690"/>
                  </a:moveTo>
                  <a:lnTo>
                    <a:pt x="1286363" y="4574458"/>
                  </a:lnTo>
                  <a:lnTo>
                    <a:pt x="1389913" y="4772921"/>
                  </a:lnTo>
                  <a:lnTo>
                    <a:pt x="1441619" y="4772921"/>
                  </a:lnTo>
                  <a:lnTo>
                    <a:pt x="1441619" y="4116690"/>
                  </a:lnTo>
                  <a:close/>
                  <a:moveTo>
                    <a:pt x="582362" y="4116689"/>
                  </a:moveTo>
                  <a:lnTo>
                    <a:pt x="582362" y="4772921"/>
                  </a:lnTo>
                  <a:lnTo>
                    <a:pt x="618960" y="4772921"/>
                  </a:lnTo>
                  <a:lnTo>
                    <a:pt x="760478" y="4501687"/>
                  </a:lnTo>
                  <a:lnTo>
                    <a:pt x="760478" y="4116689"/>
                  </a:lnTo>
                  <a:close/>
                  <a:moveTo>
                    <a:pt x="1286363" y="3949802"/>
                  </a:moveTo>
                  <a:lnTo>
                    <a:pt x="1286363" y="4070970"/>
                  </a:lnTo>
                  <a:lnTo>
                    <a:pt x="1441619" y="4070970"/>
                  </a:lnTo>
                  <a:lnTo>
                    <a:pt x="1441619" y="3949802"/>
                  </a:lnTo>
                  <a:close/>
                  <a:moveTo>
                    <a:pt x="582362" y="3949801"/>
                  </a:moveTo>
                  <a:lnTo>
                    <a:pt x="582362" y="4070970"/>
                  </a:lnTo>
                  <a:lnTo>
                    <a:pt x="760478" y="4070970"/>
                  </a:lnTo>
                  <a:lnTo>
                    <a:pt x="760478" y="3949801"/>
                  </a:lnTo>
                  <a:close/>
                  <a:moveTo>
                    <a:pt x="1286363" y="3781025"/>
                  </a:moveTo>
                  <a:lnTo>
                    <a:pt x="1286363" y="3904082"/>
                  </a:lnTo>
                  <a:lnTo>
                    <a:pt x="1441619" y="3904082"/>
                  </a:lnTo>
                  <a:lnTo>
                    <a:pt x="1441619" y="3781025"/>
                  </a:lnTo>
                  <a:close/>
                  <a:moveTo>
                    <a:pt x="582362" y="3781025"/>
                  </a:moveTo>
                  <a:lnTo>
                    <a:pt x="582362" y="3904082"/>
                  </a:lnTo>
                  <a:lnTo>
                    <a:pt x="760478" y="3904082"/>
                  </a:lnTo>
                  <a:lnTo>
                    <a:pt x="760478" y="3781025"/>
                  </a:lnTo>
                  <a:close/>
                  <a:moveTo>
                    <a:pt x="1174823" y="2986866"/>
                  </a:moveTo>
                  <a:cubicBezTo>
                    <a:pt x="1163799" y="2986866"/>
                    <a:pt x="1154863" y="2995802"/>
                    <a:pt x="1154863" y="3006826"/>
                  </a:cubicBezTo>
                  <a:lnTo>
                    <a:pt x="1154863" y="3388285"/>
                  </a:lnTo>
                  <a:cubicBezTo>
                    <a:pt x="1154863" y="3399309"/>
                    <a:pt x="1163799" y="3408245"/>
                    <a:pt x="1174823" y="3408245"/>
                  </a:cubicBezTo>
                  <a:lnTo>
                    <a:pt x="1254662" y="3408245"/>
                  </a:lnTo>
                  <a:cubicBezTo>
                    <a:pt x="1265686" y="3408245"/>
                    <a:pt x="1274622" y="3399309"/>
                    <a:pt x="1274622" y="3388285"/>
                  </a:cubicBezTo>
                  <a:lnTo>
                    <a:pt x="1274622" y="3006826"/>
                  </a:lnTo>
                  <a:cubicBezTo>
                    <a:pt x="1274622" y="2995802"/>
                    <a:pt x="1265686" y="2986866"/>
                    <a:pt x="1254662" y="2986866"/>
                  </a:cubicBezTo>
                  <a:close/>
                  <a:moveTo>
                    <a:pt x="694919" y="2986866"/>
                  </a:moveTo>
                  <a:cubicBezTo>
                    <a:pt x="685797" y="2986866"/>
                    <a:pt x="678402" y="2994261"/>
                    <a:pt x="678402" y="3003383"/>
                  </a:cubicBezTo>
                  <a:lnTo>
                    <a:pt x="678402" y="3391728"/>
                  </a:lnTo>
                  <a:cubicBezTo>
                    <a:pt x="678402" y="3400850"/>
                    <a:pt x="685797" y="3408245"/>
                    <a:pt x="694919" y="3408245"/>
                  </a:cubicBezTo>
                  <a:lnTo>
                    <a:pt x="760984" y="3408245"/>
                  </a:lnTo>
                  <a:cubicBezTo>
                    <a:pt x="770106" y="3408245"/>
                    <a:pt x="777501" y="3400850"/>
                    <a:pt x="777501" y="3391728"/>
                  </a:cubicBezTo>
                  <a:lnTo>
                    <a:pt x="777501" y="3003383"/>
                  </a:lnTo>
                  <a:cubicBezTo>
                    <a:pt x="777501" y="2994261"/>
                    <a:pt x="770106" y="2986866"/>
                    <a:pt x="760984" y="2986866"/>
                  </a:cubicBezTo>
                  <a:close/>
                  <a:moveTo>
                    <a:pt x="502584" y="2986866"/>
                  </a:moveTo>
                  <a:cubicBezTo>
                    <a:pt x="493462" y="2986866"/>
                    <a:pt x="486067" y="2994261"/>
                    <a:pt x="486067" y="3003383"/>
                  </a:cubicBezTo>
                  <a:lnTo>
                    <a:pt x="486067" y="3391728"/>
                  </a:lnTo>
                  <a:cubicBezTo>
                    <a:pt x="486067" y="3400850"/>
                    <a:pt x="493462" y="3408245"/>
                    <a:pt x="502584" y="3408245"/>
                  </a:cubicBezTo>
                  <a:lnTo>
                    <a:pt x="568649" y="3408245"/>
                  </a:lnTo>
                  <a:cubicBezTo>
                    <a:pt x="577771" y="3408245"/>
                    <a:pt x="585166" y="3400850"/>
                    <a:pt x="585166" y="3391728"/>
                  </a:cubicBezTo>
                  <a:lnTo>
                    <a:pt x="585166" y="3003383"/>
                  </a:lnTo>
                  <a:cubicBezTo>
                    <a:pt x="585166" y="2994261"/>
                    <a:pt x="577771" y="2986866"/>
                    <a:pt x="568649" y="2986866"/>
                  </a:cubicBezTo>
                  <a:close/>
                  <a:moveTo>
                    <a:pt x="310249" y="2986866"/>
                  </a:moveTo>
                  <a:cubicBezTo>
                    <a:pt x="301127" y="2986866"/>
                    <a:pt x="293732" y="2994261"/>
                    <a:pt x="293732" y="3003383"/>
                  </a:cubicBezTo>
                  <a:lnTo>
                    <a:pt x="293732" y="3391728"/>
                  </a:lnTo>
                  <a:cubicBezTo>
                    <a:pt x="293732" y="3400850"/>
                    <a:pt x="301127" y="3408245"/>
                    <a:pt x="310249" y="3408245"/>
                  </a:cubicBezTo>
                  <a:lnTo>
                    <a:pt x="376314" y="3408245"/>
                  </a:lnTo>
                  <a:cubicBezTo>
                    <a:pt x="385436" y="3408245"/>
                    <a:pt x="392831" y="3400850"/>
                    <a:pt x="392831" y="3391728"/>
                  </a:cubicBezTo>
                  <a:lnTo>
                    <a:pt x="392831" y="3003383"/>
                  </a:lnTo>
                  <a:cubicBezTo>
                    <a:pt x="392831" y="2994261"/>
                    <a:pt x="385436" y="2986866"/>
                    <a:pt x="376314" y="2986866"/>
                  </a:cubicBezTo>
                  <a:close/>
                  <a:moveTo>
                    <a:pt x="871284" y="2156869"/>
                  </a:moveTo>
                  <a:lnTo>
                    <a:pt x="249133" y="2819733"/>
                  </a:lnTo>
                  <a:lnTo>
                    <a:pt x="830389" y="2819733"/>
                  </a:lnTo>
                  <a:close/>
                  <a:moveTo>
                    <a:pt x="1322149" y="1457297"/>
                  </a:moveTo>
                  <a:lnTo>
                    <a:pt x="1134233" y="1473712"/>
                  </a:lnTo>
                  <a:lnTo>
                    <a:pt x="1155963" y="1825935"/>
                  </a:lnTo>
                  <a:lnTo>
                    <a:pt x="1248284" y="1825935"/>
                  </a:lnTo>
                  <a:cubicBezTo>
                    <a:pt x="1253432" y="1825935"/>
                    <a:pt x="1257606" y="1830109"/>
                    <a:pt x="1257606" y="1835257"/>
                  </a:cubicBezTo>
                  <a:lnTo>
                    <a:pt x="1257606" y="1872543"/>
                  </a:lnTo>
                  <a:cubicBezTo>
                    <a:pt x="1257606" y="1877691"/>
                    <a:pt x="1253432" y="1881866"/>
                    <a:pt x="1248284" y="1881866"/>
                  </a:cubicBezTo>
                  <a:lnTo>
                    <a:pt x="1159414" y="1881866"/>
                  </a:lnTo>
                  <a:lnTo>
                    <a:pt x="1170086" y="2054855"/>
                  </a:lnTo>
                  <a:lnTo>
                    <a:pt x="1233364" y="2054855"/>
                  </a:lnTo>
                  <a:cubicBezTo>
                    <a:pt x="1241359" y="2054855"/>
                    <a:pt x="1247840" y="2061336"/>
                    <a:pt x="1247840" y="2069332"/>
                  </a:cubicBezTo>
                  <a:lnTo>
                    <a:pt x="1247840" y="2127235"/>
                  </a:lnTo>
                  <a:cubicBezTo>
                    <a:pt x="1247840" y="2135230"/>
                    <a:pt x="1241359" y="2141711"/>
                    <a:pt x="1233364" y="2141711"/>
                  </a:cubicBezTo>
                  <a:lnTo>
                    <a:pt x="1175445" y="2141711"/>
                  </a:lnTo>
                  <a:lnTo>
                    <a:pt x="1217275" y="2819733"/>
                  </a:lnTo>
                  <a:lnTo>
                    <a:pt x="1538655" y="2819733"/>
                  </a:lnTo>
                  <a:lnTo>
                    <a:pt x="1538655" y="2916015"/>
                  </a:lnTo>
                  <a:lnTo>
                    <a:pt x="1834975" y="2426775"/>
                  </a:lnTo>
                  <a:close/>
                  <a:moveTo>
                    <a:pt x="2470117" y="140636"/>
                  </a:moveTo>
                  <a:lnTo>
                    <a:pt x="2450688" y="169453"/>
                  </a:lnTo>
                  <a:cubicBezTo>
                    <a:pt x="2432725" y="187416"/>
                    <a:pt x="2407910" y="198526"/>
                    <a:pt x="2380499" y="198526"/>
                  </a:cubicBezTo>
                  <a:cubicBezTo>
                    <a:pt x="2366794" y="198526"/>
                    <a:pt x="2353737" y="195749"/>
                    <a:pt x="2341862" y="190726"/>
                  </a:cubicBezTo>
                  <a:lnTo>
                    <a:pt x="2319689" y="175776"/>
                  </a:lnTo>
                  <a:lnTo>
                    <a:pt x="1188989" y="1308426"/>
                  </a:lnTo>
                  <a:lnTo>
                    <a:pt x="1342990" y="1294974"/>
                  </a:lnTo>
                  <a:lnTo>
                    <a:pt x="1353866" y="1419480"/>
                  </a:lnTo>
                  <a:lnTo>
                    <a:pt x="1862584" y="2381191"/>
                  </a:lnTo>
                  <a:lnTo>
                    <a:pt x="3029209" y="455030"/>
                  </a:lnTo>
                  <a:close/>
                  <a:moveTo>
                    <a:pt x="2380499" y="0"/>
                  </a:moveTo>
                  <a:cubicBezTo>
                    <a:pt x="2435320" y="0"/>
                    <a:pt x="2479762" y="44442"/>
                    <a:pt x="2479762" y="99263"/>
                  </a:cubicBezTo>
                  <a:lnTo>
                    <a:pt x="2478311" y="106448"/>
                  </a:lnTo>
                  <a:lnTo>
                    <a:pt x="3219890" y="215733"/>
                  </a:lnTo>
                  <a:lnTo>
                    <a:pt x="3217054" y="220776"/>
                  </a:lnTo>
                  <a:lnTo>
                    <a:pt x="4067223" y="1004298"/>
                  </a:lnTo>
                  <a:lnTo>
                    <a:pt x="4069653" y="1000693"/>
                  </a:lnTo>
                  <a:cubicBezTo>
                    <a:pt x="4079200" y="991147"/>
                    <a:pt x="4092388" y="985242"/>
                    <a:pt x="4106956" y="985242"/>
                  </a:cubicBezTo>
                  <a:cubicBezTo>
                    <a:pt x="4136091" y="985242"/>
                    <a:pt x="4159710" y="1008861"/>
                    <a:pt x="4159710" y="1037996"/>
                  </a:cubicBezTo>
                  <a:cubicBezTo>
                    <a:pt x="4159710" y="1067131"/>
                    <a:pt x="4136091" y="1090750"/>
                    <a:pt x="4106956" y="1090750"/>
                  </a:cubicBezTo>
                  <a:cubicBezTo>
                    <a:pt x="4077821" y="1090750"/>
                    <a:pt x="4054202" y="1067131"/>
                    <a:pt x="4054202" y="1037996"/>
                  </a:cubicBezTo>
                  <a:cubicBezTo>
                    <a:pt x="4054202" y="1030713"/>
                    <a:pt x="4055678" y="1023773"/>
                    <a:pt x="4058348" y="1017462"/>
                  </a:cubicBezTo>
                  <a:lnTo>
                    <a:pt x="4060261" y="1014623"/>
                  </a:lnTo>
                  <a:lnTo>
                    <a:pt x="3137412" y="519074"/>
                  </a:lnTo>
                  <a:lnTo>
                    <a:pt x="1538655" y="3357254"/>
                  </a:lnTo>
                  <a:lnTo>
                    <a:pt x="1538655" y="3364856"/>
                  </a:lnTo>
                  <a:lnTo>
                    <a:pt x="1696915" y="3364856"/>
                  </a:lnTo>
                  <a:lnTo>
                    <a:pt x="1696915" y="3781025"/>
                  </a:lnTo>
                  <a:lnTo>
                    <a:pt x="1487338" y="3781025"/>
                  </a:lnTo>
                  <a:lnTo>
                    <a:pt x="1487338" y="3904082"/>
                  </a:lnTo>
                  <a:lnTo>
                    <a:pt x="1563403" y="3904082"/>
                  </a:lnTo>
                  <a:cubicBezTo>
                    <a:pt x="1576028" y="3904082"/>
                    <a:pt x="1586263" y="3914317"/>
                    <a:pt x="1586263" y="3926942"/>
                  </a:cubicBezTo>
                  <a:lnTo>
                    <a:pt x="1586262" y="3926942"/>
                  </a:lnTo>
                  <a:cubicBezTo>
                    <a:pt x="1586262" y="3939567"/>
                    <a:pt x="1576027" y="3949802"/>
                    <a:pt x="1563402" y="3949802"/>
                  </a:cubicBezTo>
                  <a:lnTo>
                    <a:pt x="1487338" y="3949802"/>
                  </a:lnTo>
                  <a:lnTo>
                    <a:pt x="1487338" y="4070970"/>
                  </a:lnTo>
                  <a:lnTo>
                    <a:pt x="1563403" y="4070970"/>
                  </a:lnTo>
                  <a:cubicBezTo>
                    <a:pt x="1576028" y="4070970"/>
                    <a:pt x="1586263" y="4081205"/>
                    <a:pt x="1586263" y="4093830"/>
                  </a:cubicBezTo>
                  <a:lnTo>
                    <a:pt x="1586262" y="4093830"/>
                  </a:lnTo>
                  <a:cubicBezTo>
                    <a:pt x="1586262" y="4106455"/>
                    <a:pt x="1576027" y="4116690"/>
                    <a:pt x="1563402" y="4116690"/>
                  </a:cubicBezTo>
                  <a:lnTo>
                    <a:pt x="1487338" y="4116690"/>
                  </a:lnTo>
                  <a:lnTo>
                    <a:pt x="1487338" y="4772921"/>
                  </a:lnTo>
                  <a:lnTo>
                    <a:pt x="1529674" y="4772921"/>
                  </a:lnTo>
                  <a:cubicBezTo>
                    <a:pt x="1560927" y="4772921"/>
                    <a:pt x="1586262" y="4798256"/>
                    <a:pt x="1586262" y="4829509"/>
                  </a:cubicBezTo>
                  <a:lnTo>
                    <a:pt x="1586262" y="4848693"/>
                  </a:lnTo>
                  <a:cubicBezTo>
                    <a:pt x="1586262" y="4879946"/>
                    <a:pt x="1560927" y="4905281"/>
                    <a:pt x="1529674" y="4905281"/>
                  </a:cubicBezTo>
                  <a:lnTo>
                    <a:pt x="1518652" y="4905281"/>
                  </a:lnTo>
                  <a:lnTo>
                    <a:pt x="1488812" y="4962472"/>
                  </a:lnTo>
                  <a:lnTo>
                    <a:pt x="1773161" y="5507455"/>
                  </a:lnTo>
                  <a:lnTo>
                    <a:pt x="1945385" y="5507455"/>
                  </a:lnTo>
                  <a:cubicBezTo>
                    <a:pt x="1984041" y="5507455"/>
                    <a:pt x="2015377" y="5538791"/>
                    <a:pt x="2015377" y="5577447"/>
                  </a:cubicBezTo>
                  <a:lnTo>
                    <a:pt x="2015377" y="5716606"/>
                  </a:lnTo>
                  <a:cubicBezTo>
                    <a:pt x="2015377" y="5755262"/>
                    <a:pt x="1984041" y="5786598"/>
                    <a:pt x="1945385" y="5786598"/>
                  </a:cubicBezTo>
                  <a:lnTo>
                    <a:pt x="166286" y="5786598"/>
                  </a:lnTo>
                  <a:cubicBezTo>
                    <a:pt x="127630" y="5786598"/>
                    <a:pt x="96294" y="5755262"/>
                    <a:pt x="96294" y="5716606"/>
                  </a:cubicBezTo>
                  <a:lnTo>
                    <a:pt x="96294" y="5577447"/>
                  </a:lnTo>
                  <a:cubicBezTo>
                    <a:pt x="96294" y="5538791"/>
                    <a:pt x="127630" y="5507455"/>
                    <a:pt x="166286" y="5507455"/>
                  </a:cubicBezTo>
                  <a:lnTo>
                    <a:pt x="235712" y="5507455"/>
                  </a:lnTo>
                  <a:lnTo>
                    <a:pt x="537898" y="4928284"/>
                  </a:lnTo>
                  <a:lnTo>
                    <a:pt x="525896" y="4905281"/>
                  </a:lnTo>
                  <a:lnTo>
                    <a:pt x="517166" y="4905281"/>
                  </a:lnTo>
                  <a:cubicBezTo>
                    <a:pt x="485913" y="4905281"/>
                    <a:pt x="460578" y="4879946"/>
                    <a:pt x="460578" y="4848693"/>
                  </a:cubicBezTo>
                  <a:lnTo>
                    <a:pt x="460578" y="4829509"/>
                  </a:lnTo>
                  <a:cubicBezTo>
                    <a:pt x="460578" y="4798256"/>
                    <a:pt x="485913" y="4772921"/>
                    <a:pt x="517166" y="4772921"/>
                  </a:cubicBezTo>
                  <a:lnTo>
                    <a:pt x="536643" y="4772921"/>
                  </a:lnTo>
                  <a:lnTo>
                    <a:pt x="536643" y="4116689"/>
                  </a:lnTo>
                  <a:lnTo>
                    <a:pt x="483438" y="4116689"/>
                  </a:lnTo>
                  <a:cubicBezTo>
                    <a:pt x="477126" y="4116689"/>
                    <a:pt x="471411" y="4114130"/>
                    <a:pt x="467274" y="4109993"/>
                  </a:cubicBezTo>
                  <a:lnTo>
                    <a:pt x="460578" y="4093829"/>
                  </a:lnTo>
                  <a:lnTo>
                    <a:pt x="467274" y="4077665"/>
                  </a:lnTo>
                  <a:cubicBezTo>
                    <a:pt x="471411" y="4073529"/>
                    <a:pt x="477126" y="4070970"/>
                    <a:pt x="483438" y="4070970"/>
                  </a:cubicBezTo>
                  <a:lnTo>
                    <a:pt x="536643" y="4070970"/>
                  </a:lnTo>
                  <a:lnTo>
                    <a:pt x="536643" y="3949801"/>
                  </a:lnTo>
                  <a:lnTo>
                    <a:pt x="483438" y="3949801"/>
                  </a:lnTo>
                  <a:cubicBezTo>
                    <a:pt x="477126" y="3949801"/>
                    <a:pt x="471411" y="3947242"/>
                    <a:pt x="467274" y="3943105"/>
                  </a:cubicBezTo>
                  <a:lnTo>
                    <a:pt x="460578" y="3926941"/>
                  </a:lnTo>
                  <a:lnTo>
                    <a:pt x="467274" y="3910777"/>
                  </a:lnTo>
                  <a:cubicBezTo>
                    <a:pt x="471411" y="3906640"/>
                    <a:pt x="477126" y="3904082"/>
                    <a:pt x="483438" y="3904082"/>
                  </a:cubicBezTo>
                  <a:lnTo>
                    <a:pt x="536643" y="3904082"/>
                  </a:lnTo>
                  <a:lnTo>
                    <a:pt x="536643" y="3781025"/>
                  </a:lnTo>
                  <a:lnTo>
                    <a:pt x="0" y="3781025"/>
                  </a:lnTo>
                  <a:lnTo>
                    <a:pt x="0" y="3364856"/>
                  </a:lnTo>
                  <a:lnTo>
                    <a:pt x="1" y="3364856"/>
                  </a:lnTo>
                  <a:lnTo>
                    <a:pt x="1" y="2819733"/>
                  </a:lnTo>
                  <a:lnTo>
                    <a:pt x="186431" y="2819733"/>
                  </a:lnTo>
                  <a:lnTo>
                    <a:pt x="823097" y="2141404"/>
                  </a:lnTo>
                  <a:lnTo>
                    <a:pt x="813602" y="2137471"/>
                  </a:lnTo>
                  <a:cubicBezTo>
                    <a:pt x="810982" y="2134852"/>
                    <a:pt x="809362" y="2131233"/>
                    <a:pt x="809362" y="2127235"/>
                  </a:cubicBezTo>
                  <a:lnTo>
                    <a:pt x="809362" y="2069332"/>
                  </a:lnTo>
                  <a:cubicBezTo>
                    <a:pt x="809362" y="2061336"/>
                    <a:pt x="815843" y="2054855"/>
                    <a:pt x="823838" y="2054855"/>
                  </a:cubicBezTo>
                  <a:lnTo>
                    <a:pt x="877577" y="2054855"/>
                  </a:lnTo>
                  <a:lnTo>
                    <a:pt x="888250" y="1881866"/>
                  </a:lnTo>
                  <a:lnTo>
                    <a:pt x="828450" y="1881866"/>
                  </a:lnTo>
                  <a:cubicBezTo>
                    <a:pt x="823302" y="1881866"/>
                    <a:pt x="819128" y="1877691"/>
                    <a:pt x="819128" y="1872543"/>
                  </a:cubicBezTo>
                  <a:lnTo>
                    <a:pt x="819128" y="1835257"/>
                  </a:lnTo>
                  <a:cubicBezTo>
                    <a:pt x="819128" y="1830109"/>
                    <a:pt x="823302" y="1825935"/>
                    <a:pt x="828450" y="1825935"/>
                  </a:cubicBezTo>
                  <a:lnTo>
                    <a:pt x="891700" y="1825935"/>
                  </a:lnTo>
                  <a:lnTo>
                    <a:pt x="912234" y="1493103"/>
                  </a:lnTo>
                  <a:lnTo>
                    <a:pt x="860727" y="1497602"/>
                  </a:lnTo>
                  <a:lnTo>
                    <a:pt x="861169" y="1501090"/>
                  </a:lnTo>
                  <a:lnTo>
                    <a:pt x="562355" y="1538964"/>
                  </a:lnTo>
                  <a:lnTo>
                    <a:pt x="573819" y="1582489"/>
                  </a:lnTo>
                  <a:cubicBezTo>
                    <a:pt x="581039" y="1609902"/>
                    <a:pt x="564670" y="1637977"/>
                    <a:pt x="537257" y="1645198"/>
                  </a:cubicBezTo>
                  <a:lnTo>
                    <a:pt x="530211" y="1647053"/>
                  </a:lnTo>
                  <a:cubicBezTo>
                    <a:pt x="509651" y="1652468"/>
                    <a:pt x="488719" y="1644615"/>
                    <a:pt x="476492" y="1628784"/>
                  </a:cubicBezTo>
                  <a:lnTo>
                    <a:pt x="469491" y="1614538"/>
                  </a:lnTo>
                  <a:lnTo>
                    <a:pt x="470721" y="1635605"/>
                  </a:lnTo>
                  <a:cubicBezTo>
                    <a:pt x="467670" y="1656861"/>
                    <a:pt x="452267" y="1675268"/>
                    <a:pt x="430195" y="1681081"/>
                  </a:cubicBezTo>
                  <a:lnTo>
                    <a:pt x="422631" y="1683073"/>
                  </a:lnTo>
                  <a:cubicBezTo>
                    <a:pt x="393202" y="1690825"/>
                    <a:pt x="363062" y="1673252"/>
                    <a:pt x="355310" y="1643823"/>
                  </a:cubicBezTo>
                  <a:lnTo>
                    <a:pt x="315776" y="1493723"/>
                  </a:lnTo>
                  <a:cubicBezTo>
                    <a:pt x="308025" y="1464294"/>
                    <a:pt x="325598" y="1434153"/>
                    <a:pt x="355027" y="1426402"/>
                  </a:cubicBezTo>
                  <a:lnTo>
                    <a:pt x="362591" y="1424410"/>
                  </a:lnTo>
                  <a:cubicBezTo>
                    <a:pt x="384663" y="1418597"/>
                    <a:pt x="407134" y="1427028"/>
                    <a:pt x="420261" y="1444022"/>
                  </a:cubicBezTo>
                  <a:lnTo>
                    <a:pt x="427578" y="1458912"/>
                  </a:lnTo>
                  <a:lnTo>
                    <a:pt x="426045" y="1453091"/>
                  </a:lnTo>
                  <a:cubicBezTo>
                    <a:pt x="418825" y="1425678"/>
                    <a:pt x="435194" y="1397602"/>
                    <a:pt x="462607" y="1390382"/>
                  </a:cubicBezTo>
                  <a:lnTo>
                    <a:pt x="469653" y="1388526"/>
                  </a:lnTo>
                  <a:cubicBezTo>
                    <a:pt x="497066" y="1381306"/>
                    <a:pt x="525141" y="1397675"/>
                    <a:pt x="532361" y="1425088"/>
                  </a:cubicBezTo>
                  <a:lnTo>
                    <a:pt x="549415" y="1489834"/>
                  </a:lnTo>
                  <a:lnTo>
                    <a:pt x="840002" y="1334084"/>
                  </a:lnTo>
                  <a:lnTo>
                    <a:pt x="840607" y="1338857"/>
                  </a:lnTo>
                  <a:lnTo>
                    <a:pt x="1112835" y="1315078"/>
                  </a:lnTo>
                  <a:lnTo>
                    <a:pt x="2288860" y="137025"/>
                  </a:lnTo>
                  <a:lnTo>
                    <a:pt x="2281236" y="99263"/>
                  </a:lnTo>
                  <a:cubicBezTo>
                    <a:pt x="2281236" y="44442"/>
                    <a:pt x="2325678" y="0"/>
                    <a:pt x="23804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E2F366A-4484-4517-BCAD-33FAEF7F8EBE}"/>
                </a:ext>
              </a:extLst>
            </p:cNvPr>
            <p:cNvSpPr/>
            <p:nvPr/>
          </p:nvSpPr>
          <p:spPr>
            <a:xfrm flipH="1">
              <a:off x="8767264" y="4048702"/>
              <a:ext cx="551417" cy="767080"/>
            </a:xfrm>
            <a:custGeom>
              <a:avLst/>
              <a:gdLst>
                <a:gd name="connsiteX0" fmla="*/ 1022274 w 4159710"/>
                <a:gd name="connsiteY0" fmla="*/ 5419078 h 5786598"/>
                <a:gd name="connsiteX1" fmla="*/ 976163 w 4159710"/>
                <a:gd name="connsiteY1" fmla="*/ 5507455 h 5786598"/>
                <a:gd name="connsiteX2" fmla="*/ 1068385 w 4159710"/>
                <a:gd name="connsiteY2" fmla="*/ 5507455 h 5786598"/>
                <a:gd name="connsiteX3" fmla="*/ 1318025 w 4159710"/>
                <a:gd name="connsiteY3" fmla="*/ 5289802 h 5786598"/>
                <a:gd name="connsiteX4" fmla="*/ 1204463 w 4159710"/>
                <a:gd name="connsiteY4" fmla="*/ 5507455 h 5786598"/>
                <a:gd name="connsiteX5" fmla="*/ 1431587 w 4159710"/>
                <a:gd name="connsiteY5" fmla="*/ 5507455 h 5786598"/>
                <a:gd name="connsiteX6" fmla="*/ 708685 w 4159710"/>
                <a:gd name="connsiteY6" fmla="*/ 5255614 h 5786598"/>
                <a:gd name="connsiteX7" fmla="*/ 577286 w 4159710"/>
                <a:gd name="connsiteY7" fmla="*/ 5507455 h 5786598"/>
                <a:gd name="connsiteX8" fmla="*/ 840085 w 4159710"/>
                <a:gd name="connsiteY8" fmla="*/ 5507455 h 5786598"/>
                <a:gd name="connsiteX9" fmla="*/ 1203875 w 4159710"/>
                <a:gd name="connsiteY9" fmla="*/ 5071022 h 5786598"/>
                <a:gd name="connsiteX10" fmla="*/ 1053938 w 4159710"/>
                <a:gd name="connsiteY10" fmla="*/ 5358390 h 5786598"/>
                <a:gd name="connsiteX11" fmla="*/ 1131714 w 4159710"/>
                <a:gd name="connsiteY11" fmla="*/ 5507455 h 5786598"/>
                <a:gd name="connsiteX12" fmla="*/ 1141134 w 4159710"/>
                <a:gd name="connsiteY12" fmla="*/ 5507455 h 5786598"/>
                <a:gd name="connsiteX13" fmla="*/ 1286361 w 4159710"/>
                <a:gd name="connsiteY13" fmla="*/ 5229113 h 5786598"/>
                <a:gd name="connsiteX14" fmla="*/ 822835 w 4159710"/>
                <a:gd name="connsiteY14" fmla="*/ 5036834 h 5786598"/>
                <a:gd name="connsiteX15" fmla="*/ 740350 w 4159710"/>
                <a:gd name="connsiteY15" fmla="*/ 5194926 h 5786598"/>
                <a:gd name="connsiteX16" fmla="*/ 903414 w 4159710"/>
                <a:gd name="connsiteY16" fmla="*/ 5507455 h 5786598"/>
                <a:gd name="connsiteX17" fmla="*/ 912834 w 4159710"/>
                <a:gd name="connsiteY17" fmla="*/ 5507455 h 5786598"/>
                <a:gd name="connsiteX18" fmla="*/ 990609 w 4159710"/>
                <a:gd name="connsiteY18" fmla="*/ 5358390 h 5786598"/>
                <a:gd name="connsiteX19" fmla="*/ 1451724 w 4159710"/>
                <a:gd name="connsiteY19" fmla="*/ 5033553 h 5786598"/>
                <a:gd name="connsiteX20" fmla="*/ 1355112 w 4159710"/>
                <a:gd name="connsiteY20" fmla="*/ 5218720 h 5786598"/>
                <a:gd name="connsiteX21" fmla="*/ 1505762 w 4159710"/>
                <a:gd name="connsiteY21" fmla="*/ 5507455 h 5786598"/>
                <a:gd name="connsiteX22" fmla="*/ 1698986 w 4159710"/>
                <a:gd name="connsiteY22" fmla="*/ 5507455 h 5786598"/>
                <a:gd name="connsiteX23" fmla="*/ 574986 w 4159710"/>
                <a:gd name="connsiteY23" fmla="*/ 4999366 h 5786598"/>
                <a:gd name="connsiteX24" fmla="*/ 309887 w 4159710"/>
                <a:gd name="connsiteY24" fmla="*/ 5507455 h 5786598"/>
                <a:gd name="connsiteX25" fmla="*/ 503111 w 4159710"/>
                <a:gd name="connsiteY25" fmla="*/ 5507455 h 5786598"/>
                <a:gd name="connsiteX26" fmla="*/ 671598 w 4159710"/>
                <a:gd name="connsiteY26" fmla="*/ 5184533 h 5786598"/>
                <a:gd name="connsiteX27" fmla="*/ 1290352 w 4159710"/>
                <a:gd name="connsiteY27" fmla="*/ 4905281 h 5786598"/>
                <a:gd name="connsiteX28" fmla="*/ 1240962 w 4159710"/>
                <a:gd name="connsiteY28" fmla="*/ 4999940 h 5786598"/>
                <a:gd name="connsiteX29" fmla="*/ 1323448 w 4159710"/>
                <a:gd name="connsiteY29" fmla="*/ 5158032 h 5786598"/>
                <a:gd name="connsiteX30" fmla="*/ 1420060 w 4159710"/>
                <a:gd name="connsiteY30" fmla="*/ 4972866 h 5786598"/>
                <a:gd name="connsiteX31" fmla="*/ 1384797 w 4159710"/>
                <a:gd name="connsiteY31" fmla="*/ 4905281 h 5786598"/>
                <a:gd name="connsiteX32" fmla="*/ 1191573 w 4159710"/>
                <a:gd name="connsiteY32" fmla="*/ 4905281 h 5786598"/>
                <a:gd name="connsiteX33" fmla="*/ 1209298 w 4159710"/>
                <a:gd name="connsiteY33" fmla="*/ 4939252 h 5786598"/>
                <a:gd name="connsiteX34" fmla="*/ 1227023 w 4159710"/>
                <a:gd name="connsiteY34" fmla="*/ 4905281 h 5786598"/>
                <a:gd name="connsiteX35" fmla="*/ 891474 w 4159710"/>
                <a:gd name="connsiteY35" fmla="*/ 4905281 h 5786598"/>
                <a:gd name="connsiteX36" fmla="*/ 854499 w 4159710"/>
                <a:gd name="connsiteY36" fmla="*/ 4976146 h 5786598"/>
                <a:gd name="connsiteX37" fmla="*/ 1022274 w 4159710"/>
                <a:gd name="connsiteY37" fmla="*/ 5297702 h 5786598"/>
                <a:gd name="connsiteX38" fmla="*/ 1172210 w 4159710"/>
                <a:gd name="connsiteY38" fmla="*/ 5010334 h 5786598"/>
                <a:gd name="connsiteX39" fmla="*/ 1117398 w 4159710"/>
                <a:gd name="connsiteY39" fmla="*/ 4905281 h 5786598"/>
                <a:gd name="connsiteX40" fmla="*/ 624075 w 4159710"/>
                <a:gd name="connsiteY40" fmla="*/ 4905281 h 5786598"/>
                <a:gd name="connsiteX41" fmla="*/ 606650 w 4159710"/>
                <a:gd name="connsiteY41" fmla="*/ 4938678 h 5786598"/>
                <a:gd name="connsiteX42" fmla="*/ 703262 w 4159710"/>
                <a:gd name="connsiteY42" fmla="*/ 5123845 h 5786598"/>
                <a:gd name="connsiteX43" fmla="*/ 785748 w 4159710"/>
                <a:gd name="connsiteY43" fmla="*/ 4965752 h 5786598"/>
                <a:gd name="connsiteX44" fmla="*/ 754196 w 4159710"/>
                <a:gd name="connsiteY44" fmla="*/ 4905281 h 5786598"/>
                <a:gd name="connsiteX45" fmla="*/ 1286363 w 4159710"/>
                <a:gd name="connsiteY45" fmla="*/ 4716622 h 5786598"/>
                <a:gd name="connsiteX46" fmla="*/ 1286363 w 4159710"/>
                <a:gd name="connsiteY46" fmla="*/ 4742928 h 5786598"/>
                <a:gd name="connsiteX47" fmla="*/ 1280308 w 4159710"/>
                <a:gd name="connsiteY47" fmla="*/ 4772921 h 5786598"/>
                <a:gd name="connsiteX48" fmla="*/ 1315738 w 4159710"/>
                <a:gd name="connsiteY48" fmla="*/ 4772921 h 5786598"/>
                <a:gd name="connsiteX49" fmla="*/ 760478 w 4159710"/>
                <a:gd name="connsiteY49" fmla="*/ 4643851 h 5786598"/>
                <a:gd name="connsiteX50" fmla="*/ 693135 w 4159710"/>
                <a:gd name="connsiteY50" fmla="*/ 4772921 h 5786598"/>
                <a:gd name="connsiteX51" fmla="*/ 766533 w 4159710"/>
                <a:gd name="connsiteY51" fmla="*/ 4772921 h 5786598"/>
                <a:gd name="connsiteX52" fmla="*/ 760478 w 4159710"/>
                <a:gd name="connsiteY52" fmla="*/ 4742928 h 5786598"/>
                <a:gd name="connsiteX53" fmla="*/ 1286363 w 4159710"/>
                <a:gd name="connsiteY53" fmla="*/ 4116690 h 5786598"/>
                <a:gd name="connsiteX54" fmla="*/ 1286363 w 4159710"/>
                <a:gd name="connsiteY54" fmla="*/ 4574458 h 5786598"/>
                <a:gd name="connsiteX55" fmla="*/ 1389913 w 4159710"/>
                <a:gd name="connsiteY55" fmla="*/ 4772921 h 5786598"/>
                <a:gd name="connsiteX56" fmla="*/ 1441619 w 4159710"/>
                <a:gd name="connsiteY56" fmla="*/ 4772921 h 5786598"/>
                <a:gd name="connsiteX57" fmla="*/ 1441619 w 4159710"/>
                <a:gd name="connsiteY57" fmla="*/ 4116690 h 5786598"/>
                <a:gd name="connsiteX58" fmla="*/ 582362 w 4159710"/>
                <a:gd name="connsiteY58" fmla="*/ 4116689 h 5786598"/>
                <a:gd name="connsiteX59" fmla="*/ 582362 w 4159710"/>
                <a:gd name="connsiteY59" fmla="*/ 4772921 h 5786598"/>
                <a:gd name="connsiteX60" fmla="*/ 618960 w 4159710"/>
                <a:gd name="connsiteY60" fmla="*/ 4772921 h 5786598"/>
                <a:gd name="connsiteX61" fmla="*/ 760478 w 4159710"/>
                <a:gd name="connsiteY61" fmla="*/ 4501687 h 5786598"/>
                <a:gd name="connsiteX62" fmla="*/ 760478 w 4159710"/>
                <a:gd name="connsiteY62" fmla="*/ 4116689 h 5786598"/>
                <a:gd name="connsiteX63" fmla="*/ 1286363 w 4159710"/>
                <a:gd name="connsiteY63" fmla="*/ 3949802 h 5786598"/>
                <a:gd name="connsiteX64" fmla="*/ 1286363 w 4159710"/>
                <a:gd name="connsiteY64" fmla="*/ 4070970 h 5786598"/>
                <a:gd name="connsiteX65" fmla="*/ 1441619 w 4159710"/>
                <a:gd name="connsiteY65" fmla="*/ 4070970 h 5786598"/>
                <a:gd name="connsiteX66" fmla="*/ 1441619 w 4159710"/>
                <a:gd name="connsiteY66" fmla="*/ 3949802 h 5786598"/>
                <a:gd name="connsiteX67" fmla="*/ 582362 w 4159710"/>
                <a:gd name="connsiteY67" fmla="*/ 3949801 h 5786598"/>
                <a:gd name="connsiteX68" fmla="*/ 582362 w 4159710"/>
                <a:gd name="connsiteY68" fmla="*/ 4070970 h 5786598"/>
                <a:gd name="connsiteX69" fmla="*/ 760478 w 4159710"/>
                <a:gd name="connsiteY69" fmla="*/ 4070970 h 5786598"/>
                <a:gd name="connsiteX70" fmla="*/ 760478 w 4159710"/>
                <a:gd name="connsiteY70" fmla="*/ 3949801 h 5786598"/>
                <a:gd name="connsiteX71" fmla="*/ 1286363 w 4159710"/>
                <a:gd name="connsiteY71" fmla="*/ 3781025 h 5786598"/>
                <a:gd name="connsiteX72" fmla="*/ 1286363 w 4159710"/>
                <a:gd name="connsiteY72" fmla="*/ 3904082 h 5786598"/>
                <a:gd name="connsiteX73" fmla="*/ 1441619 w 4159710"/>
                <a:gd name="connsiteY73" fmla="*/ 3904082 h 5786598"/>
                <a:gd name="connsiteX74" fmla="*/ 1441619 w 4159710"/>
                <a:gd name="connsiteY74" fmla="*/ 3781025 h 5786598"/>
                <a:gd name="connsiteX75" fmla="*/ 582362 w 4159710"/>
                <a:gd name="connsiteY75" fmla="*/ 3781025 h 5786598"/>
                <a:gd name="connsiteX76" fmla="*/ 582362 w 4159710"/>
                <a:gd name="connsiteY76" fmla="*/ 3904082 h 5786598"/>
                <a:gd name="connsiteX77" fmla="*/ 760478 w 4159710"/>
                <a:gd name="connsiteY77" fmla="*/ 3904082 h 5786598"/>
                <a:gd name="connsiteX78" fmla="*/ 760478 w 4159710"/>
                <a:gd name="connsiteY78" fmla="*/ 3781025 h 5786598"/>
                <a:gd name="connsiteX79" fmla="*/ 1174823 w 4159710"/>
                <a:gd name="connsiteY79" fmla="*/ 2986866 h 5786598"/>
                <a:gd name="connsiteX80" fmla="*/ 1154863 w 4159710"/>
                <a:gd name="connsiteY80" fmla="*/ 3006826 h 5786598"/>
                <a:gd name="connsiteX81" fmla="*/ 1154863 w 4159710"/>
                <a:gd name="connsiteY81" fmla="*/ 3388285 h 5786598"/>
                <a:gd name="connsiteX82" fmla="*/ 1174823 w 4159710"/>
                <a:gd name="connsiteY82" fmla="*/ 3408245 h 5786598"/>
                <a:gd name="connsiteX83" fmla="*/ 1254662 w 4159710"/>
                <a:gd name="connsiteY83" fmla="*/ 3408245 h 5786598"/>
                <a:gd name="connsiteX84" fmla="*/ 1274622 w 4159710"/>
                <a:gd name="connsiteY84" fmla="*/ 3388285 h 5786598"/>
                <a:gd name="connsiteX85" fmla="*/ 1274622 w 4159710"/>
                <a:gd name="connsiteY85" fmla="*/ 3006826 h 5786598"/>
                <a:gd name="connsiteX86" fmla="*/ 1254662 w 4159710"/>
                <a:gd name="connsiteY86" fmla="*/ 2986866 h 5786598"/>
                <a:gd name="connsiteX87" fmla="*/ 694919 w 4159710"/>
                <a:gd name="connsiteY87" fmla="*/ 2986866 h 5786598"/>
                <a:gd name="connsiteX88" fmla="*/ 678402 w 4159710"/>
                <a:gd name="connsiteY88" fmla="*/ 3003383 h 5786598"/>
                <a:gd name="connsiteX89" fmla="*/ 678402 w 4159710"/>
                <a:gd name="connsiteY89" fmla="*/ 3391728 h 5786598"/>
                <a:gd name="connsiteX90" fmla="*/ 694919 w 4159710"/>
                <a:gd name="connsiteY90" fmla="*/ 3408245 h 5786598"/>
                <a:gd name="connsiteX91" fmla="*/ 760984 w 4159710"/>
                <a:gd name="connsiteY91" fmla="*/ 3408245 h 5786598"/>
                <a:gd name="connsiteX92" fmla="*/ 777501 w 4159710"/>
                <a:gd name="connsiteY92" fmla="*/ 3391728 h 5786598"/>
                <a:gd name="connsiteX93" fmla="*/ 777501 w 4159710"/>
                <a:gd name="connsiteY93" fmla="*/ 3003383 h 5786598"/>
                <a:gd name="connsiteX94" fmla="*/ 760984 w 4159710"/>
                <a:gd name="connsiteY94" fmla="*/ 2986866 h 5786598"/>
                <a:gd name="connsiteX95" fmla="*/ 502584 w 4159710"/>
                <a:gd name="connsiteY95" fmla="*/ 2986866 h 5786598"/>
                <a:gd name="connsiteX96" fmla="*/ 486067 w 4159710"/>
                <a:gd name="connsiteY96" fmla="*/ 3003383 h 5786598"/>
                <a:gd name="connsiteX97" fmla="*/ 486067 w 4159710"/>
                <a:gd name="connsiteY97" fmla="*/ 3391728 h 5786598"/>
                <a:gd name="connsiteX98" fmla="*/ 502584 w 4159710"/>
                <a:gd name="connsiteY98" fmla="*/ 3408245 h 5786598"/>
                <a:gd name="connsiteX99" fmla="*/ 568649 w 4159710"/>
                <a:gd name="connsiteY99" fmla="*/ 3408245 h 5786598"/>
                <a:gd name="connsiteX100" fmla="*/ 585166 w 4159710"/>
                <a:gd name="connsiteY100" fmla="*/ 3391728 h 5786598"/>
                <a:gd name="connsiteX101" fmla="*/ 585166 w 4159710"/>
                <a:gd name="connsiteY101" fmla="*/ 3003383 h 5786598"/>
                <a:gd name="connsiteX102" fmla="*/ 568649 w 4159710"/>
                <a:gd name="connsiteY102" fmla="*/ 2986866 h 5786598"/>
                <a:gd name="connsiteX103" fmla="*/ 310249 w 4159710"/>
                <a:gd name="connsiteY103" fmla="*/ 2986866 h 5786598"/>
                <a:gd name="connsiteX104" fmla="*/ 293732 w 4159710"/>
                <a:gd name="connsiteY104" fmla="*/ 3003383 h 5786598"/>
                <a:gd name="connsiteX105" fmla="*/ 293732 w 4159710"/>
                <a:gd name="connsiteY105" fmla="*/ 3391728 h 5786598"/>
                <a:gd name="connsiteX106" fmla="*/ 310249 w 4159710"/>
                <a:gd name="connsiteY106" fmla="*/ 3408245 h 5786598"/>
                <a:gd name="connsiteX107" fmla="*/ 376314 w 4159710"/>
                <a:gd name="connsiteY107" fmla="*/ 3408245 h 5786598"/>
                <a:gd name="connsiteX108" fmla="*/ 392831 w 4159710"/>
                <a:gd name="connsiteY108" fmla="*/ 3391728 h 5786598"/>
                <a:gd name="connsiteX109" fmla="*/ 392831 w 4159710"/>
                <a:gd name="connsiteY109" fmla="*/ 3003383 h 5786598"/>
                <a:gd name="connsiteX110" fmla="*/ 376314 w 4159710"/>
                <a:gd name="connsiteY110" fmla="*/ 2986866 h 5786598"/>
                <a:gd name="connsiteX111" fmla="*/ 871284 w 4159710"/>
                <a:gd name="connsiteY111" fmla="*/ 2156869 h 5786598"/>
                <a:gd name="connsiteX112" fmla="*/ 249133 w 4159710"/>
                <a:gd name="connsiteY112" fmla="*/ 2819733 h 5786598"/>
                <a:gd name="connsiteX113" fmla="*/ 830389 w 4159710"/>
                <a:gd name="connsiteY113" fmla="*/ 2819733 h 5786598"/>
                <a:gd name="connsiteX114" fmla="*/ 1322149 w 4159710"/>
                <a:gd name="connsiteY114" fmla="*/ 1457297 h 5786598"/>
                <a:gd name="connsiteX115" fmla="*/ 1134233 w 4159710"/>
                <a:gd name="connsiteY115" fmla="*/ 1473712 h 5786598"/>
                <a:gd name="connsiteX116" fmla="*/ 1155963 w 4159710"/>
                <a:gd name="connsiteY116" fmla="*/ 1825935 h 5786598"/>
                <a:gd name="connsiteX117" fmla="*/ 1248284 w 4159710"/>
                <a:gd name="connsiteY117" fmla="*/ 1825935 h 5786598"/>
                <a:gd name="connsiteX118" fmla="*/ 1257606 w 4159710"/>
                <a:gd name="connsiteY118" fmla="*/ 1835257 h 5786598"/>
                <a:gd name="connsiteX119" fmla="*/ 1257606 w 4159710"/>
                <a:gd name="connsiteY119" fmla="*/ 1872543 h 5786598"/>
                <a:gd name="connsiteX120" fmla="*/ 1248284 w 4159710"/>
                <a:gd name="connsiteY120" fmla="*/ 1881866 h 5786598"/>
                <a:gd name="connsiteX121" fmla="*/ 1159414 w 4159710"/>
                <a:gd name="connsiteY121" fmla="*/ 1881866 h 5786598"/>
                <a:gd name="connsiteX122" fmla="*/ 1170086 w 4159710"/>
                <a:gd name="connsiteY122" fmla="*/ 2054855 h 5786598"/>
                <a:gd name="connsiteX123" fmla="*/ 1233364 w 4159710"/>
                <a:gd name="connsiteY123" fmla="*/ 2054855 h 5786598"/>
                <a:gd name="connsiteX124" fmla="*/ 1247840 w 4159710"/>
                <a:gd name="connsiteY124" fmla="*/ 2069332 h 5786598"/>
                <a:gd name="connsiteX125" fmla="*/ 1247840 w 4159710"/>
                <a:gd name="connsiteY125" fmla="*/ 2127235 h 5786598"/>
                <a:gd name="connsiteX126" fmla="*/ 1233364 w 4159710"/>
                <a:gd name="connsiteY126" fmla="*/ 2141711 h 5786598"/>
                <a:gd name="connsiteX127" fmla="*/ 1175445 w 4159710"/>
                <a:gd name="connsiteY127" fmla="*/ 2141711 h 5786598"/>
                <a:gd name="connsiteX128" fmla="*/ 1217275 w 4159710"/>
                <a:gd name="connsiteY128" fmla="*/ 2819733 h 5786598"/>
                <a:gd name="connsiteX129" fmla="*/ 1538655 w 4159710"/>
                <a:gd name="connsiteY129" fmla="*/ 2819733 h 5786598"/>
                <a:gd name="connsiteX130" fmla="*/ 1538655 w 4159710"/>
                <a:gd name="connsiteY130" fmla="*/ 2916015 h 5786598"/>
                <a:gd name="connsiteX131" fmla="*/ 1834975 w 4159710"/>
                <a:gd name="connsiteY131" fmla="*/ 2426775 h 5786598"/>
                <a:gd name="connsiteX132" fmla="*/ 2470117 w 4159710"/>
                <a:gd name="connsiteY132" fmla="*/ 140636 h 5786598"/>
                <a:gd name="connsiteX133" fmla="*/ 2450688 w 4159710"/>
                <a:gd name="connsiteY133" fmla="*/ 169453 h 5786598"/>
                <a:gd name="connsiteX134" fmla="*/ 2380499 w 4159710"/>
                <a:gd name="connsiteY134" fmla="*/ 198526 h 5786598"/>
                <a:gd name="connsiteX135" fmla="*/ 2341862 w 4159710"/>
                <a:gd name="connsiteY135" fmla="*/ 190726 h 5786598"/>
                <a:gd name="connsiteX136" fmla="*/ 2319689 w 4159710"/>
                <a:gd name="connsiteY136" fmla="*/ 175776 h 5786598"/>
                <a:gd name="connsiteX137" fmla="*/ 1188989 w 4159710"/>
                <a:gd name="connsiteY137" fmla="*/ 1308426 h 5786598"/>
                <a:gd name="connsiteX138" fmla="*/ 1342990 w 4159710"/>
                <a:gd name="connsiteY138" fmla="*/ 1294974 h 5786598"/>
                <a:gd name="connsiteX139" fmla="*/ 1353866 w 4159710"/>
                <a:gd name="connsiteY139" fmla="*/ 1419480 h 5786598"/>
                <a:gd name="connsiteX140" fmla="*/ 1862584 w 4159710"/>
                <a:gd name="connsiteY140" fmla="*/ 2381191 h 5786598"/>
                <a:gd name="connsiteX141" fmla="*/ 3029209 w 4159710"/>
                <a:gd name="connsiteY141" fmla="*/ 455030 h 5786598"/>
                <a:gd name="connsiteX142" fmla="*/ 2380499 w 4159710"/>
                <a:gd name="connsiteY142" fmla="*/ 0 h 5786598"/>
                <a:gd name="connsiteX143" fmla="*/ 2479762 w 4159710"/>
                <a:gd name="connsiteY143" fmla="*/ 99263 h 5786598"/>
                <a:gd name="connsiteX144" fmla="*/ 2478311 w 4159710"/>
                <a:gd name="connsiteY144" fmla="*/ 106448 h 5786598"/>
                <a:gd name="connsiteX145" fmla="*/ 3219890 w 4159710"/>
                <a:gd name="connsiteY145" fmla="*/ 215733 h 5786598"/>
                <a:gd name="connsiteX146" fmla="*/ 3217054 w 4159710"/>
                <a:gd name="connsiteY146" fmla="*/ 220776 h 5786598"/>
                <a:gd name="connsiteX147" fmla="*/ 4067223 w 4159710"/>
                <a:gd name="connsiteY147" fmla="*/ 1004298 h 5786598"/>
                <a:gd name="connsiteX148" fmla="*/ 4069653 w 4159710"/>
                <a:gd name="connsiteY148" fmla="*/ 1000693 h 5786598"/>
                <a:gd name="connsiteX149" fmla="*/ 4106956 w 4159710"/>
                <a:gd name="connsiteY149" fmla="*/ 985242 h 5786598"/>
                <a:gd name="connsiteX150" fmla="*/ 4159710 w 4159710"/>
                <a:gd name="connsiteY150" fmla="*/ 1037996 h 5786598"/>
                <a:gd name="connsiteX151" fmla="*/ 4106956 w 4159710"/>
                <a:gd name="connsiteY151" fmla="*/ 1090750 h 5786598"/>
                <a:gd name="connsiteX152" fmla="*/ 4054202 w 4159710"/>
                <a:gd name="connsiteY152" fmla="*/ 1037996 h 5786598"/>
                <a:gd name="connsiteX153" fmla="*/ 4058348 w 4159710"/>
                <a:gd name="connsiteY153" fmla="*/ 1017462 h 5786598"/>
                <a:gd name="connsiteX154" fmla="*/ 4060261 w 4159710"/>
                <a:gd name="connsiteY154" fmla="*/ 1014623 h 5786598"/>
                <a:gd name="connsiteX155" fmla="*/ 3137412 w 4159710"/>
                <a:gd name="connsiteY155" fmla="*/ 519074 h 5786598"/>
                <a:gd name="connsiteX156" fmla="*/ 1538655 w 4159710"/>
                <a:gd name="connsiteY156" fmla="*/ 3357254 h 5786598"/>
                <a:gd name="connsiteX157" fmla="*/ 1538655 w 4159710"/>
                <a:gd name="connsiteY157" fmla="*/ 3364856 h 5786598"/>
                <a:gd name="connsiteX158" fmla="*/ 1696915 w 4159710"/>
                <a:gd name="connsiteY158" fmla="*/ 3364856 h 5786598"/>
                <a:gd name="connsiteX159" fmla="*/ 1696915 w 4159710"/>
                <a:gd name="connsiteY159" fmla="*/ 3781025 h 5786598"/>
                <a:gd name="connsiteX160" fmla="*/ 1487338 w 4159710"/>
                <a:gd name="connsiteY160" fmla="*/ 3781025 h 5786598"/>
                <a:gd name="connsiteX161" fmla="*/ 1487338 w 4159710"/>
                <a:gd name="connsiteY161" fmla="*/ 3904082 h 5786598"/>
                <a:gd name="connsiteX162" fmla="*/ 1563403 w 4159710"/>
                <a:gd name="connsiteY162" fmla="*/ 3904082 h 5786598"/>
                <a:gd name="connsiteX163" fmla="*/ 1586263 w 4159710"/>
                <a:gd name="connsiteY163" fmla="*/ 3926942 h 5786598"/>
                <a:gd name="connsiteX164" fmla="*/ 1586262 w 4159710"/>
                <a:gd name="connsiteY164" fmla="*/ 3926942 h 5786598"/>
                <a:gd name="connsiteX165" fmla="*/ 1563402 w 4159710"/>
                <a:gd name="connsiteY165" fmla="*/ 3949802 h 5786598"/>
                <a:gd name="connsiteX166" fmla="*/ 1487338 w 4159710"/>
                <a:gd name="connsiteY166" fmla="*/ 3949802 h 5786598"/>
                <a:gd name="connsiteX167" fmla="*/ 1487338 w 4159710"/>
                <a:gd name="connsiteY167" fmla="*/ 4070970 h 5786598"/>
                <a:gd name="connsiteX168" fmla="*/ 1563403 w 4159710"/>
                <a:gd name="connsiteY168" fmla="*/ 4070970 h 5786598"/>
                <a:gd name="connsiteX169" fmla="*/ 1586263 w 4159710"/>
                <a:gd name="connsiteY169" fmla="*/ 4093830 h 5786598"/>
                <a:gd name="connsiteX170" fmla="*/ 1586262 w 4159710"/>
                <a:gd name="connsiteY170" fmla="*/ 4093830 h 5786598"/>
                <a:gd name="connsiteX171" fmla="*/ 1563402 w 4159710"/>
                <a:gd name="connsiteY171" fmla="*/ 4116690 h 5786598"/>
                <a:gd name="connsiteX172" fmla="*/ 1487338 w 4159710"/>
                <a:gd name="connsiteY172" fmla="*/ 4116690 h 5786598"/>
                <a:gd name="connsiteX173" fmla="*/ 1487338 w 4159710"/>
                <a:gd name="connsiteY173" fmla="*/ 4772921 h 5786598"/>
                <a:gd name="connsiteX174" fmla="*/ 1529674 w 4159710"/>
                <a:gd name="connsiteY174" fmla="*/ 4772921 h 5786598"/>
                <a:gd name="connsiteX175" fmla="*/ 1586262 w 4159710"/>
                <a:gd name="connsiteY175" fmla="*/ 4829509 h 5786598"/>
                <a:gd name="connsiteX176" fmla="*/ 1586262 w 4159710"/>
                <a:gd name="connsiteY176" fmla="*/ 4848693 h 5786598"/>
                <a:gd name="connsiteX177" fmla="*/ 1529674 w 4159710"/>
                <a:gd name="connsiteY177" fmla="*/ 4905281 h 5786598"/>
                <a:gd name="connsiteX178" fmla="*/ 1518652 w 4159710"/>
                <a:gd name="connsiteY178" fmla="*/ 4905281 h 5786598"/>
                <a:gd name="connsiteX179" fmla="*/ 1488812 w 4159710"/>
                <a:gd name="connsiteY179" fmla="*/ 4962472 h 5786598"/>
                <a:gd name="connsiteX180" fmla="*/ 1773161 w 4159710"/>
                <a:gd name="connsiteY180" fmla="*/ 5507455 h 5786598"/>
                <a:gd name="connsiteX181" fmla="*/ 1945385 w 4159710"/>
                <a:gd name="connsiteY181" fmla="*/ 5507455 h 5786598"/>
                <a:gd name="connsiteX182" fmla="*/ 2015377 w 4159710"/>
                <a:gd name="connsiteY182" fmla="*/ 5577447 h 5786598"/>
                <a:gd name="connsiteX183" fmla="*/ 2015377 w 4159710"/>
                <a:gd name="connsiteY183" fmla="*/ 5716606 h 5786598"/>
                <a:gd name="connsiteX184" fmla="*/ 1945385 w 4159710"/>
                <a:gd name="connsiteY184" fmla="*/ 5786598 h 5786598"/>
                <a:gd name="connsiteX185" fmla="*/ 166286 w 4159710"/>
                <a:gd name="connsiteY185" fmla="*/ 5786598 h 5786598"/>
                <a:gd name="connsiteX186" fmla="*/ 96294 w 4159710"/>
                <a:gd name="connsiteY186" fmla="*/ 5716606 h 5786598"/>
                <a:gd name="connsiteX187" fmla="*/ 96294 w 4159710"/>
                <a:gd name="connsiteY187" fmla="*/ 5577447 h 5786598"/>
                <a:gd name="connsiteX188" fmla="*/ 166286 w 4159710"/>
                <a:gd name="connsiteY188" fmla="*/ 5507455 h 5786598"/>
                <a:gd name="connsiteX189" fmla="*/ 235712 w 4159710"/>
                <a:gd name="connsiteY189" fmla="*/ 5507455 h 5786598"/>
                <a:gd name="connsiteX190" fmla="*/ 537898 w 4159710"/>
                <a:gd name="connsiteY190" fmla="*/ 4928284 h 5786598"/>
                <a:gd name="connsiteX191" fmla="*/ 525896 w 4159710"/>
                <a:gd name="connsiteY191" fmla="*/ 4905281 h 5786598"/>
                <a:gd name="connsiteX192" fmla="*/ 517166 w 4159710"/>
                <a:gd name="connsiteY192" fmla="*/ 4905281 h 5786598"/>
                <a:gd name="connsiteX193" fmla="*/ 460578 w 4159710"/>
                <a:gd name="connsiteY193" fmla="*/ 4848693 h 5786598"/>
                <a:gd name="connsiteX194" fmla="*/ 460578 w 4159710"/>
                <a:gd name="connsiteY194" fmla="*/ 4829509 h 5786598"/>
                <a:gd name="connsiteX195" fmla="*/ 517166 w 4159710"/>
                <a:gd name="connsiteY195" fmla="*/ 4772921 h 5786598"/>
                <a:gd name="connsiteX196" fmla="*/ 536643 w 4159710"/>
                <a:gd name="connsiteY196" fmla="*/ 4772921 h 5786598"/>
                <a:gd name="connsiteX197" fmla="*/ 536643 w 4159710"/>
                <a:gd name="connsiteY197" fmla="*/ 4116689 h 5786598"/>
                <a:gd name="connsiteX198" fmla="*/ 483438 w 4159710"/>
                <a:gd name="connsiteY198" fmla="*/ 4116689 h 5786598"/>
                <a:gd name="connsiteX199" fmla="*/ 467274 w 4159710"/>
                <a:gd name="connsiteY199" fmla="*/ 4109993 h 5786598"/>
                <a:gd name="connsiteX200" fmla="*/ 460578 w 4159710"/>
                <a:gd name="connsiteY200" fmla="*/ 4093829 h 5786598"/>
                <a:gd name="connsiteX201" fmla="*/ 467274 w 4159710"/>
                <a:gd name="connsiteY201" fmla="*/ 4077665 h 5786598"/>
                <a:gd name="connsiteX202" fmla="*/ 483438 w 4159710"/>
                <a:gd name="connsiteY202" fmla="*/ 4070970 h 5786598"/>
                <a:gd name="connsiteX203" fmla="*/ 536643 w 4159710"/>
                <a:gd name="connsiteY203" fmla="*/ 4070970 h 5786598"/>
                <a:gd name="connsiteX204" fmla="*/ 536643 w 4159710"/>
                <a:gd name="connsiteY204" fmla="*/ 3949801 h 5786598"/>
                <a:gd name="connsiteX205" fmla="*/ 483438 w 4159710"/>
                <a:gd name="connsiteY205" fmla="*/ 3949801 h 5786598"/>
                <a:gd name="connsiteX206" fmla="*/ 467274 w 4159710"/>
                <a:gd name="connsiteY206" fmla="*/ 3943105 h 5786598"/>
                <a:gd name="connsiteX207" fmla="*/ 460578 w 4159710"/>
                <a:gd name="connsiteY207" fmla="*/ 3926941 h 5786598"/>
                <a:gd name="connsiteX208" fmla="*/ 467274 w 4159710"/>
                <a:gd name="connsiteY208" fmla="*/ 3910777 h 5786598"/>
                <a:gd name="connsiteX209" fmla="*/ 483438 w 4159710"/>
                <a:gd name="connsiteY209" fmla="*/ 3904082 h 5786598"/>
                <a:gd name="connsiteX210" fmla="*/ 536643 w 4159710"/>
                <a:gd name="connsiteY210" fmla="*/ 3904082 h 5786598"/>
                <a:gd name="connsiteX211" fmla="*/ 536643 w 4159710"/>
                <a:gd name="connsiteY211" fmla="*/ 3781025 h 5786598"/>
                <a:gd name="connsiteX212" fmla="*/ 0 w 4159710"/>
                <a:gd name="connsiteY212" fmla="*/ 3781025 h 5786598"/>
                <a:gd name="connsiteX213" fmla="*/ 0 w 4159710"/>
                <a:gd name="connsiteY213" fmla="*/ 3364856 h 5786598"/>
                <a:gd name="connsiteX214" fmla="*/ 1 w 4159710"/>
                <a:gd name="connsiteY214" fmla="*/ 3364856 h 5786598"/>
                <a:gd name="connsiteX215" fmla="*/ 1 w 4159710"/>
                <a:gd name="connsiteY215" fmla="*/ 2819733 h 5786598"/>
                <a:gd name="connsiteX216" fmla="*/ 186431 w 4159710"/>
                <a:gd name="connsiteY216" fmla="*/ 2819733 h 5786598"/>
                <a:gd name="connsiteX217" fmla="*/ 823097 w 4159710"/>
                <a:gd name="connsiteY217" fmla="*/ 2141404 h 5786598"/>
                <a:gd name="connsiteX218" fmla="*/ 813602 w 4159710"/>
                <a:gd name="connsiteY218" fmla="*/ 2137471 h 5786598"/>
                <a:gd name="connsiteX219" fmla="*/ 809362 w 4159710"/>
                <a:gd name="connsiteY219" fmla="*/ 2127235 h 5786598"/>
                <a:gd name="connsiteX220" fmla="*/ 809362 w 4159710"/>
                <a:gd name="connsiteY220" fmla="*/ 2069332 h 5786598"/>
                <a:gd name="connsiteX221" fmla="*/ 823838 w 4159710"/>
                <a:gd name="connsiteY221" fmla="*/ 2054855 h 5786598"/>
                <a:gd name="connsiteX222" fmla="*/ 877577 w 4159710"/>
                <a:gd name="connsiteY222" fmla="*/ 2054855 h 5786598"/>
                <a:gd name="connsiteX223" fmla="*/ 888250 w 4159710"/>
                <a:gd name="connsiteY223" fmla="*/ 1881866 h 5786598"/>
                <a:gd name="connsiteX224" fmla="*/ 828450 w 4159710"/>
                <a:gd name="connsiteY224" fmla="*/ 1881866 h 5786598"/>
                <a:gd name="connsiteX225" fmla="*/ 819128 w 4159710"/>
                <a:gd name="connsiteY225" fmla="*/ 1872543 h 5786598"/>
                <a:gd name="connsiteX226" fmla="*/ 819128 w 4159710"/>
                <a:gd name="connsiteY226" fmla="*/ 1835257 h 5786598"/>
                <a:gd name="connsiteX227" fmla="*/ 828450 w 4159710"/>
                <a:gd name="connsiteY227" fmla="*/ 1825935 h 5786598"/>
                <a:gd name="connsiteX228" fmla="*/ 891700 w 4159710"/>
                <a:gd name="connsiteY228" fmla="*/ 1825935 h 5786598"/>
                <a:gd name="connsiteX229" fmla="*/ 912234 w 4159710"/>
                <a:gd name="connsiteY229" fmla="*/ 1493103 h 5786598"/>
                <a:gd name="connsiteX230" fmla="*/ 860727 w 4159710"/>
                <a:gd name="connsiteY230" fmla="*/ 1497602 h 5786598"/>
                <a:gd name="connsiteX231" fmla="*/ 861169 w 4159710"/>
                <a:gd name="connsiteY231" fmla="*/ 1501090 h 5786598"/>
                <a:gd name="connsiteX232" fmla="*/ 562355 w 4159710"/>
                <a:gd name="connsiteY232" fmla="*/ 1538964 h 5786598"/>
                <a:gd name="connsiteX233" fmla="*/ 573819 w 4159710"/>
                <a:gd name="connsiteY233" fmla="*/ 1582489 h 5786598"/>
                <a:gd name="connsiteX234" fmla="*/ 537257 w 4159710"/>
                <a:gd name="connsiteY234" fmla="*/ 1645198 h 5786598"/>
                <a:gd name="connsiteX235" fmla="*/ 530211 w 4159710"/>
                <a:gd name="connsiteY235" fmla="*/ 1647053 h 5786598"/>
                <a:gd name="connsiteX236" fmla="*/ 476492 w 4159710"/>
                <a:gd name="connsiteY236" fmla="*/ 1628784 h 5786598"/>
                <a:gd name="connsiteX237" fmla="*/ 469491 w 4159710"/>
                <a:gd name="connsiteY237" fmla="*/ 1614538 h 5786598"/>
                <a:gd name="connsiteX238" fmla="*/ 470721 w 4159710"/>
                <a:gd name="connsiteY238" fmla="*/ 1635605 h 5786598"/>
                <a:gd name="connsiteX239" fmla="*/ 430195 w 4159710"/>
                <a:gd name="connsiteY239" fmla="*/ 1681081 h 5786598"/>
                <a:gd name="connsiteX240" fmla="*/ 422631 w 4159710"/>
                <a:gd name="connsiteY240" fmla="*/ 1683073 h 5786598"/>
                <a:gd name="connsiteX241" fmla="*/ 355310 w 4159710"/>
                <a:gd name="connsiteY241" fmla="*/ 1643823 h 5786598"/>
                <a:gd name="connsiteX242" fmla="*/ 315776 w 4159710"/>
                <a:gd name="connsiteY242" fmla="*/ 1493723 h 5786598"/>
                <a:gd name="connsiteX243" fmla="*/ 355027 w 4159710"/>
                <a:gd name="connsiteY243" fmla="*/ 1426402 h 5786598"/>
                <a:gd name="connsiteX244" fmla="*/ 362591 w 4159710"/>
                <a:gd name="connsiteY244" fmla="*/ 1424410 h 5786598"/>
                <a:gd name="connsiteX245" fmla="*/ 420261 w 4159710"/>
                <a:gd name="connsiteY245" fmla="*/ 1444022 h 5786598"/>
                <a:gd name="connsiteX246" fmla="*/ 427578 w 4159710"/>
                <a:gd name="connsiteY246" fmla="*/ 1458912 h 5786598"/>
                <a:gd name="connsiteX247" fmla="*/ 426045 w 4159710"/>
                <a:gd name="connsiteY247" fmla="*/ 1453091 h 5786598"/>
                <a:gd name="connsiteX248" fmla="*/ 462607 w 4159710"/>
                <a:gd name="connsiteY248" fmla="*/ 1390382 h 5786598"/>
                <a:gd name="connsiteX249" fmla="*/ 469653 w 4159710"/>
                <a:gd name="connsiteY249" fmla="*/ 1388526 h 5786598"/>
                <a:gd name="connsiteX250" fmla="*/ 532361 w 4159710"/>
                <a:gd name="connsiteY250" fmla="*/ 1425088 h 5786598"/>
                <a:gd name="connsiteX251" fmla="*/ 549415 w 4159710"/>
                <a:gd name="connsiteY251" fmla="*/ 1489834 h 5786598"/>
                <a:gd name="connsiteX252" fmla="*/ 840002 w 4159710"/>
                <a:gd name="connsiteY252" fmla="*/ 1334084 h 5786598"/>
                <a:gd name="connsiteX253" fmla="*/ 840607 w 4159710"/>
                <a:gd name="connsiteY253" fmla="*/ 1338857 h 5786598"/>
                <a:gd name="connsiteX254" fmla="*/ 1112835 w 4159710"/>
                <a:gd name="connsiteY254" fmla="*/ 1315078 h 5786598"/>
                <a:gd name="connsiteX255" fmla="*/ 2288860 w 4159710"/>
                <a:gd name="connsiteY255" fmla="*/ 137025 h 5786598"/>
                <a:gd name="connsiteX256" fmla="*/ 2281236 w 4159710"/>
                <a:gd name="connsiteY256" fmla="*/ 99263 h 5786598"/>
                <a:gd name="connsiteX257" fmla="*/ 2380499 w 4159710"/>
                <a:gd name="connsiteY257" fmla="*/ 0 h 57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159710" h="5786598">
                  <a:moveTo>
                    <a:pt x="1022274" y="5419078"/>
                  </a:moveTo>
                  <a:lnTo>
                    <a:pt x="976163" y="5507455"/>
                  </a:lnTo>
                  <a:lnTo>
                    <a:pt x="1068385" y="5507455"/>
                  </a:lnTo>
                  <a:close/>
                  <a:moveTo>
                    <a:pt x="1318025" y="5289802"/>
                  </a:moveTo>
                  <a:lnTo>
                    <a:pt x="1204463" y="5507455"/>
                  </a:lnTo>
                  <a:lnTo>
                    <a:pt x="1431587" y="5507455"/>
                  </a:lnTo>
                  <a:close/>
                  <a:moveTo>
                    <a:pt x="708685" y="5255614"/>
                  </a:moveTo>
                  <a:lnTo>
                    <a:pt x="577286" y="5507455"/>
                  </a:lnTo>
                  <a:lnTo>
                    <a:pt x="840085" y="5507455"/>
                  </a:lnTo>
                  <a:close/>
                  <a:moveTo>
                    <a:pt x="1203875" y="5071022"/>
                  </a:moveTo>
                  <a:lnTo>
                    <a:pt x="1053938" y="5358390"/>
                  </a:lnTo>
                  <a:lnTo>
                    <a:pt x="1131714" y="5507455"/>
                  </a:lnTo>
                  <a:lnTo>
                    <a:pt x="1141134" y="5507455"/>
                  </a:lnTo>
                  <a:lnTo>
                    <a:pt x="1286361" y="5229113"/>
                  </a:lnTo>
                  <a:close/>
                  <a:moveTo>
                    <a:pt x="822835" y="5036834"/>
                  </a:moveTo>
                  <a:lnTo>
                    <a:pt x="740350" y="5194926"/>
                  </a:lnTo>
                  <a:lnTo>
                    <a:pt x="903414" y="5507455"/>
                  </a:lnTo>
                  <a:lnTo>
                    <a:pt x="912834" y="5507455"/>
                  </a:lnTo>
                  <a:lnTo>
                    <a:pt x="990609" y="5358390"/>
                  </a:lnTo>
                  <a:close/>
                  <a:moveTo>
                    <a:pt x="1451724" y="5033553"/>
                  </a:moveTo>
                  <a:lnTo>
                    <a:pt x="1355112" y="5218720"/>
                  </a:lnTo>
                  <a:lnTo>
                    <a:pt x="1505762" y="5507455"/>
                  </a:lnTo>
                  <a:lnTo>
                    <a:pt x="1698986" y="5507455"/>
                  </a:lnTo>
                  <a:close/>
                  <a:moveTo>
                    <a:pt x="574986" y="4999366"/>
                  </a:moveTo>
                  <a:lnTo>
                    <a:pt x="309887" y="5507455"/>
                  </a:lnTo>
                  <a:lnTo>
                    <a:pt x="503111" y="5507455"/>
                  </a:lnTo>
                  <a:lnTo>
                    <a:pt x="671598" y="5184533"/>
                  </a:lnTo>
                  <a:close/>
                  <a:moveTo>
                    <a:pt x="1290352" y="4905281"/>
                  </a:moveTo>
                  <a:lnTo>
                    <a:pt x="1240962" y="4999940"/>
                  </a:lnTo>
                  <a:lnTo>
                    <a:pt x="1323448" y="5158032"/>
                  </a:lnTo>
                  <a:lnTo>
                    <a:pt x="1420060" y="4972866"/>
                  </a:lnTo>
                  <a:lnTo>
                    <a:pt x="1384797" y="4905281"/>
                  </a:lnTo>
                  <a:close/>
                  <a:moveTo>
                    <a:pt x="1191573" y="4905281"/>
                  </a:moveTo>
                  <a:lnTo>
                    <a:pt x="1209298" y="4939252"/>
                  </a:lnTo>
                  <a:lnTo>
                    <a:pt x="1227023" y="4905281"/>
                  </a:lnTo>
                  <a:close/>
                  <a:moveTo>
                    <a:pt x="891474" y="4905281"/>
                  </a:moveTo>
                  <a:lnTo>
                    <a:pt x="854499" y="4976146"/>
                  </a:lnTo>
                  <a:lnTo>
                    <a:pt x="1022274" y="5297702"/>
                  </a:lnTo>
                  <a:lnTo>
                    <a:pt x="1172210" y="5010334"/>
                  </a:lnTo>
                  <a:lnTo>
                    <a:pt x="1117398" y="4905281"/>
                  </a:lnTo>
                  <a:close/>
                  <a:moveTo>
                    <a:pt x="624075" y="4905281"/>
                  </a:moveTo>
                  <a:lnTo>
                    <a:pt x="606650" y="4938678"/>
                  </a:lnTo>
                  <a:lnTo>
                    <a:pt x="703262" y="5123845"/>
                  </a:lnTo>
                  <a:lnTo>
                    <a:pt x="785748" y="4965752"/>
                  </a:lnTo>
                  <a:lnTo>
                    <a:pt x="754196" y="4905281"/>
                  </a:lnTo>
                  <a:close/>
                  <a:moveTo>
                    <a:pt x="1286363" y="4716622"/>
                  </a:moveTo>
                  <a:lnTo>
                    <a:pt x="1286363" y="4742928"/>
                  </a:lnTo>
                  <a:lnTo>
                    <a:pt x="1280308" y="4772921"/>
                  </a:lnTo>
                  <a:lnTo>
                    <a:pt x="1315738" y="4772921"/>
                  </a:lnTo>
                  <a:close/>
                  <a:moveTo>
                    <a:pt x="760478" y="4643851"/>
                  </a:moveTo>
                  <a:lnTo>
                    <a:pt x="693135" y="4772921"/>
                  </a:lnTo>
                  <a:lnTo>
                    <a:pt x="766533" y="4772921"/>
                  </a:lnTo>
                  <a:lnTo>
                    <a:pt x="760478" y="4742928"/>
                  </a:lnTo>
                  <a:close/>
                  <a:moveTo>
                    <a:pt x="1286363" y="4116690"/>
                  </a:moveTo>
                  <a:lnTo>
                    <a:pt x="1286363" y="4574458"/>
                  </a:lnTo>
                  <a:lnTo>
                    <a:pt x="1389913" y="4772921"/>
                  </a:lnTo>
                  <a:lnTo>
                    <a:pt x="1441619" y="4772921"/>
                  </a:lnTo>
                  <a:lnTo>
                    <a:pt x="1441619" y="4116690"/>
                  </a:lnTo>
                  <a:close/>
                  <a:moveTo>
                    <a:pt x="582362" y="4116689"/>
                  </a:moveTo>
                  <a:lnTo>
                    <a:pt x="582362" y="4772921"/>
                  </a:lnTo>
                  <a:lnTo>
                    <a:pt x="618960" y="4772921"/>
                  </a:lnTo>
                  <a:lnTo>
                    <a:pt x="760478" y="4501687"/>
                  </a:lnTo>
                  <a:lnTo>
                    <a:pt x="760478" y="4116689"/>
                  </a:lnTo>
                  <a:close/>
                  <a:moveTo>
                    <a:pt x="1286363" y="3949802"/>
                  </a:moveTo>
                  <a:lnTo>
                    <a:pt x="1286363" y="4070970"/>
                  </a:lnTo>
                  <a:lnTo>
                    <a:pt x="1441619" y="4070970"/>
                  </a:lnTo>
                  <a:lnTo>
                    <a:pt x="1441619" y="3949802"/>
                  </a:lnTo>
                  <a:close/>
                  <a:moveTo>
                    <a:pt x="582362" y="3949801"/>
                  </a:moveTo>
                  <a:lnTo>
                    <a:pt x="582362" y="4070970"/>
                  </a:lnTo>
                  <a:lnTo>
                    <a:pt x="760478" y="4070970"/>
                  </a:lnTo>
                  <a:lnTo>
                    <a:pt x="760478" y="3949801"/>
                  </a:lnTo>
                  <a:close/>
                  <a:moveTo>
                    <a:pt x="1286363" y="3781025"/>
                  </a:moveTo>
                  <a:lnTo>
                    <a:pt x="1286363" y="3904082"/>
                  </a:lnTo>
                  <a:lnTo>
                    <a:pt x="1441619" y="3904082"/>
                  </a:lnTo>
                  <a:lnTo>
                    <a:pt x="1441619" y="3781025"/>
                  </a:lnTo>
                  <a:close/>
                  <a:moveTo>
                    <a:pt x="582362" y="3781025"/>
                  </a:moveTo>
                  <a:lnTo>
                    <a:pt x="582362" y="3904082"/>
                  </a:lnTo>
                  <a:lnTo>
                    <a:pt x="760478" y="3904082"/>
                  </a:lnTo>
                  <a:lnTo>
                    <a:pt x="760478" y="3781025"/>
                  </a:lnTo>
                  <a:close/>
                  <a:moveTo>
                    <a:pt x="1174823" y="2986866"/>
                  </a:moveTo>
                  <a:cubicBezTo>
                    <a:pt x="1163799" y="2986866"/>
                    <a:pt x="1154863" y="2995802"/>
                    <a:pt x="1154863" y="3006826"/>
                  </a:cubicBezTo>
                  <a:lnTo>
                    <a:pt x="1154863" y="3388285"/>
                  </a:lnTo>
                  <a:cubicBezTo>
                    <a:pt x="1154863" y="3399309"/>
                    <a:pt x="1163799" y="3408245"/>
                    <a:pt x="1174823" y="3408245"/>
                  </a:cubicBezTo>
                  <a:lnTo>
                    <a:pt x="1254662" y="3408245"/>
                  </a:lnTo>
                  <a:cubicBezTo>
                    <a:pt x="1265686" y="3408245"/>
                    <a:pt x="1274622" y="3399309"/>
                    <a:pt x="1274622" y="3388285"/>
                  </a:cubicBezTo>
                  <a:lnTo>
                    <a:pt x="1274622" y="3006826"/>
                  </a:lnTo>
                  <a:cubicBezTo>
                    <a:pt x="1274622" y="2995802"/>
                    <a:pt x="1265686" y="2986866"/>
                    <a:pt x="1254662" y="2986866"/>
                  </a:cubicBezTo>
                  <a:close/>
                  <a:moveTo>
                    <a:pt x="694919" y="2986866"/>
                  </a:moveTo>
                  <a:cubicBezTo>
                    <a:pt x="685797" y="2986866"/>
                    <a:pt x="678402" y="2994261"/>
                    <a:pt x="678402" y="3003383"/>
                  </a:cubicBezTo>
                  <a:lnTo>
                    <a:pt x="678402" y="3391728"/>
                  </a:lnTo>
                  <a:cubicBezTo>
                    <a:pt x="678402" y="3400850"/>
                    <a:pt x="685797" y="3408245"/>
                    <a:pt x="694919" y="3408245"/>
                  </a:cubicBezTo>
                  <a:lnTo>
                    <a:pt x="760984" y="3408245"/>
                  </a:lnTo>
                  <a:cubicBezTo>
                    <a:pt x="770106" y="3408245"/>
                    <a:pt x="777501" y="3400850"/>
                    <a:pt x="777501" y="3391728"/>
                  </a:cubicBezTo>
                  <a:lnTo>
                    <a:pt x="777501" y="3003383"/>
                  </a:lnTo>
                  <a:cubicBezTo>
                    <a:pt x="777501" y="2994261"/>
                    <a:pt x="770106" y="2986866"/>
                    <a:pt x="760984" y="2986866"/>
                  </a:cubicBezTo>
                  <a:close/>
                  <a:moveTo>
                    <a:pt x="502584" y="2986866"/>
                  </a:moveTo>
                  <a:cubicBezTo>
                    <a:pt x="493462" y="2986866"/>
                    <a:pt x="486067" y="2994261"/>
                    <a:pt x="486067" y="3003383"/>
                  </a:cubicBezTo>
                  <a:lnTo>
                    <a:pt x="486067" y="3391728"/>
                  </a:lnTo>
                  <a:cubicBezTo>
                    <a:pt x="486067" y="3400850"/>
                    <a:pt x="493462" y="3408245"/>
                    <a:pt x="502584" y="3408245"/>
                  </a:cubicBezTo>
                  <a:lnTo>
                    <a:pt x="568649" y="3408245"/>
                  </a:lnTo>
                  <a:cubicBezTo>
                    <a:pt x="577771" y="3408245"/>
                    <a:pt x="585166" y="3400850"/>
                    <a:pt x="585166" y="3391728"/>
                  </a:cubicBezTo>
                  <a:lnTo>
                    <a:pt x="585166" y="3003383"/>
                  </a:lnTo>
                  <a:cubicBezTo>
                    <a:pt x="585166" y="2994261"/>
                    <a:pt x="577771" y="2986866"/>
                    <a:pt x="568649" y="2986866"/>
                  </a:cubicBezTo>
                  <a:close/>
                  <a:moveTo>
                    <a:pt x="310249" y="2986866"/>
                  </a:moveTo>
                  <a:cubicBezTo>
                    <a:pt x="301127" y="2986866"/>
                    <a:pt x="293732" y="2994261"/>
                    <a:pt x="293732" y="3003383"/>
                  </a:cubicBezTo>
                  <a:lnTo>
                    <a:pt x="293732" y="3391728"/>
                  </a:lnTo>
                  <a:cubicBezTo>
                    <a:pt x="293732" y="3400850"/>
                    <a:pt x="301127" y="3408245"/>
                    <a:pt x="310249" y="3408245"/>
                  </a:cubicBezTo>
                  <a:lnTo>
                    <a:pt x="376314" y="3408245"/>
                  </a:lnTo>
                  <a:cubicBezTo>
                    <a:pt x="385436" y="3408245"/>
                    <a:pt x="392831" y="3400850"/>
                    <a:pt x="392831" y="3391728"/>
                  </a:cubicBezTo>
                  <a:lnTo>
                    <a:pt x="392831" y="3003383"/>
                  </a:lnTo>
                  <a:cubicBezTo>
                    <a:pt x="392831" y="2994261"/>
                    <a:pt x="385436" y="2986866"/>
                    <a:pt x="376314" y="2986866"/>
                  </a:cubicBezTo>
                  <a:close/>
                  <a:moveTo>
                    <a:pt x="871284" y="2156869"/>
                  </a:moveTo>
                  <a:lnTo>
                    <a:pt x="249133" y="2819733"/>
                  </a:lnTo>
                  <a:lnTo>
                    <a:pt x="830389" y="2819733"/>
                  </a:lnTo>
                  <a:close/>
                  <a:moveTo>
                    <a:pt x="1322149" y="1457297"/>
                  </a:moveTo>
                  <a:lnTo>
                    <a:pt x="1134233" y="1473712"/>
                  </a:lnTo>
                  <a:lnTo>
                    <a:pt x="1155963" y="1825935"/>
                  </a:lnTo>
                  <a:lnTo>
                    <a:pt x="1248284" y="1825935"/>
                  </a:lnTo>
                  <a:cubicBezTo>
                    <a:pt x="1253432" y="1825935"/>
                    <a:pt x="1257606" y="1830109"/>
                    <a:pt x="1257606" y="1835257"/>
                  </a:cubicBezTo>
                  <a:lnTo>
                    <a:pt x="1257606" y="1872543"/>
                  </a:lnTo>
                  <a:cubicBezTo>
                    <a:pt x="1257606" y="1877691"/>
                    <a:pt x="1253432" y="1881866"/>
                    <a:pt x="1248284" y="1881866"/>
                  </a:cubicBezTo>
                  <a:lnTo>
                    <a:pt x="1159414" y="1881866"/>
                  </a:lnTo>
                  <a:lnTo>
                    <a:pt x="1170086" y="2054855"/>
                  </a:lnTo>
                  <a:lnTo>
                    <a:pt x="1233364" y="2054855"/>
                  </a:lnTo>
                  <a:cubicBezTo>
                    <a:pt x="1241359" y="2054855"/>
                    <a:pt x="1247840" y="2061336"/>
                    <a:pt x="1247840" y="2069332"/>
                  </a:cubicBezTo>
                  <a:lnTo>
                    <a:pt x="1247840" y="2127235"/>
                  </a:lnTo>
                  <a:cubicBezTo>
                    <a:pt x="1247840" y="2135230"/>
                    <a:pt x="1241359" y="2141711"/>
                    <a:pt x="1233364" y="2141711"/>
                  </a:cubicBezTo>
                  <a:lnTo>
                    <a:pt x="1175445" y="2141711"/>
                  </a:lnTo>
                  <a:lnTo>
                    <a:pt x="1217275" y="2819733"/>
                  </a:lnTo>
                  <a:lnTo>
                    <a:pt x="1538655" y="2819733"/>
                  </a:lnTo>
                  <a:lnTo>
                    <a:pt x="1538655" y="2916015"/>
                  </a:lnTo>
                  <a:lnTo>
                    <a:pt x="1834975" y="2426775"/>
                  </a:lnTo>
                  <a:close/>
                  <a:moveTo>
                    <a:pt x="2470117" y="140636"/>
                  </a:moveTo>
                  <a:lnTo>
                    <a:pt x="2450688" y="169453"/>
                  </a:lnTo>
                  <a:cubicBezTo>
                    <a:pt x="2432725" y="187416"/>
                    <a:pt x="2407910" y="198526"/>
                    <a:pt x="2380499" y="198526"/>
                  </a:cubicBezTo>
                  <a:cubicBezTo>
                    <a:pt x="2366794" y="198526"/>
                    <a:pt x="2353737" y="195749"/>
                    <a:pt x="2341862" y="190726"/>
                  </a:cubicBezTo>
                  <a:lnTo>
                    <a:pt x="2319689" y="175776"/>
                  </a:lnTo>
                  <a:lnTo>
                    <a:pt x="1188989" y="1308426"/>
                  </a:lnTo>
                  <a:lnTo>
                    <a:pt x="1342990" y="1294974"/>
                  </a:lnTo>
                  <a:lnTo>
                    <a:pt x="1353866" y="1419480"/>
                  </a:lnTo>
                  <a:lnTo>
                    <a:pt x="1862584" y="2381191"/>
                  </a:lnTo>
                  <a:lnTo>
                    <a:pt x="3029209" y="455030"/>
                  </a:lnTo>
                  <a:close/>
                  <a:moveTo>
                    <a:pt x="2380499" y="0"/>
                  </a:moveTo>
                  <a:cubicBezTo>
                    <a:pt x="2435320" y="0"/>
                    <a:pt x="2479762" y="44442"/>
                    <a:pt x="2479762" y="99263"/>
                  </a:cubicBezTo>
                  <a:lnTo>
                    <a:pt x="2478311" y="106448"/>
                  </a:lnTo>
                  <a:lnTo>
                    <a:pt x="3219890" y="215733"/>
                  </a:lnTo>
                  <a:lnTo>
                    <a:pt x="3217054" y="220776"/>
                  </a:lnTo>
                  <a:lnTo>
                    <a:pt x="4067223" y="1004298"/>
                  </a:lnTo>
                  <a:lnTo>
                    <a:pt x="4069653" y="1000693"/>
                  </a:lnTo>
                  <a:cubicBezTo>
                    <a:pt x="4079200" y="991147"/>
                    <a:pt x="4092388" y="985242"/>
                    <a:pt x="4106956" y="985242"/>
                  </a:cubicBezTo>
                  <a:cubicBezTo>
                    <a:pt x="4136091" y="985242"/>
                    <a:pt x="4159710" y="1008861"/>
                    <a:pt x="4159710" y="1037996"/>
                  </a:cubicBezTo>
                  <a:cubicBezTo>
                    <a:pt x="4159710" y="1067131"/>
                    <a:pt x="4136091" y="1090750"/>
                    <a:pt x="4106956" y="1090750"/>
                  </a:cubicBezTo>
                  <a:cubicBezTo>
                    <a:pt x="4077821" y="1090750"/>
                    <a:pt x="4054202" y="1067131"/>
                    <a:pt x="4054202" y="1037996"/>
                  </a:cubicBezTo>
                  <a:cubicBezTo>
                    <a:pt x="4054202" y="1030713"/>
                    <a:pt x="4055678" y="1023773"/>
                    <a:pt x="4058348" y="1017462"/>
                  </a:cubicBezTo>
                  <a:lnTo>
                    <a:pt x="4060261" y="1014623"/>
                  </a:lnTo>
                  <a:lnTo>
                    <a:pt x="3137412" y="519074"/>
                  </a:lnTo>
                  <a:lnTo>
                    <a:pt x="1538655" y="3357254"/>
                  </a:lnTo>
                  <a:lnTo>
                    <a:pt x="1538655" y="3364856"/>
                  </a:lnTo>
                  <a:lnTo>
                    <a:pt x="1696915" y="3364856"/>
                  </a:lnTo>
                  <a:lnTo>
                    <a:pt x="1696915" y="3781025"/>
                  </a:lnTo>
                  <a:lnTo>
                    <a:pt x="1487338" y="3781025"/>
                  </a:lnTo>
                  <a:lnTo>
                    <a:pt x="1487338" y="3904082"/>
                  </a:lnTo>
                  <a:lnTo>
                    <a:pt x="1563403" y="3904082"/>
                  </a:lnTo>
                  <a:cubicBezTo>
                    <a:pt x="1576028" y="3904082"/>
                    <a:pt x="1586263" y="3914317"/>
                    <a:pt x="1586263" y="3926942"/>
                  </a:cubicBezTo>
                  <a:lnTo>
                    <a:pt x="1586262" y="3926942"/>
                  </a:lnTo>
                  <a:cubicBezTo>
                    <a:pt x="1586262" y="3939567"/>
                    <a:pt x="1576027" y="3949802"/>
                    <a:pt x="1563402" y="3949802"/>
                  </a:cubicBezTo>
                  <a:lnTo>
                    <a:pt x="1487338" y="3949802"/>
                  </a:lnTo>
                  <a:lnTo>
                    <a:pt x="1487338" y="4070970"/>
                  </a:lnTo>
                  <a:lnTo>
                    <a:pt x="1563403" y="4070970"/>
                  </a:lnTo>
                  <a:cubicBezTo>
                    <a:pt x="1576028" y="4070970"/>
                    <a:pt x="1586263" y="4081205"/>
                    <a:pt x="1586263" y="4093830"/>
                  </a:cubicBezTo>
                  <a:lnTo>
                    <a:pt x="1586262" y="4093830"/>
                  </a:lnTo>
                  <a:cubicBezTo>
                    <a:pt x="1586262" y="4106455"/>
                    <a:pt x="1576027" y="4116690"/>
                    <a:pt x="1563402" y="4116690"/>
                  </a:cubicBezTo>
                  <a:lnTo>
                    <a:pt x="1487338" y="4116690"/>
                  </a:lnTo>
                  <a:lnTo>
                    <a:pt x="1487338" y="4772921"/>
                  </a:lnTo>
                  <a:lnTo>
                    <a:pt x="1529674" y="4772921"/>
                  </a:lnTo>
                  <a:cubicBezTo>
                    <a:pt x="1560927" y="4772921"/>
                    <a:pt x="1586262" y="4798256"/>
                    <a:pt x="1586262" y="4829509"/>
                  </a:cubicBezTo>
                  <a:lnTo>
                    <a:pt x="1586262" y="4848693"/>
                  </a:lnTo>
                  <a:cubicBezTo>
                    <a:pt x="1586262" y="4879946"/>
                    <a:pt x="1560927" y="4905281"/>
                    <a:pt x="1529674" y="4905281"/>
                  </a:cubicBezTo>
                  <a:lnTo>
                    <a:pt x="1518652" y="4905281"/>
                  </a:lnTo>
                  <a:lnTo>
                    <a:pt x="1488812" y="4962472"/>
                  </a:lnTo>
                  <a:lnTo>
                    <a:pt x="1773161" y="5507455"/>
                  </a:lnTo>
                  <a:lnTo>
                    <a:pt x="1945385" y="5507455"/>
                  </a:lnTo>
                  <a:cubicBezTo>
                    <a:pt x="1984041" y="5507455"/>
                    <a:pt x="2015377" y="5538791"/>
                    <a:pt x="2015377" y="5577447"/>
                  </a:cubicBezTo>
                  <a:lnTo>
                    <a:pt x="2015377" y="5716606"/>
                  </a:lnTo>
                  <a:cubicBezTo>
                    <a:pt x="2015377" y="5755262"/>
                    <a:pt x="1984041" y="5786598"/>
                    <a:pt x="1945385" y="5786598"/>
                  </a:cubicBezTo>
                  <a:lnTo>
                    <a:pt x="166286" y="5786598"/>
                  </a:lnTo>
                  <a:cubicBezTo>
                    <a:pt x="127630" y="5786598"/>
                    <a:pt x="96294" y="5755262"/>
                    <a:pt x="96294" y="5716606"/>
                  </a:cubicBezTo>
                  <a:lnTo>
                    <a:pt x="96294" y="5577447"/>
                  </a:lnTo>
                  <a:cubicBezTo>
                    <a:pt x="96294" y="5538791"/>
                    <a:pt x="127630" y="5507455"/>
                    <a:pt x="166286" y="5507455"/>
                  </a:cubicBezTo>
                  <a:lnTo>
                    <a:pt x="235712" y="5507455"/>
                  </a:lnTo>
                  <a:lnTo>
                    <a:pt x="537898" y="4928284"/>
                  </a:lnTo>
                  <a:lnTo>
                    <a:pt x="525896" y="4905281"/>
                  </a:lnTo>
                  <a:lnTo>
                    <a:pt x="517166" y="4905281"/>
                  </a:lnTo>
                  <a:cubicBezTo>
                    <a:pt x="485913" y="4905281"/>
                    <a:pt x="460578" y="4879946"/>
                    <a:pt x="460578" y="4848693"/>
                  </a:cubicBezTo>
                  <a:lnTo>
                    <a:pt x="460578" y="4829509"/>
                  </a:lnTo>
                  <a:cubicBezTo>
                    <a:pt x="460578" y="4798256"/>
                    <a:pt x="485913" y="4772921"/>
                    <a:pt x="517166" y="4772921"/>
                  </a:cubicBezTo>
                  <a:lnTo>
                    <a:pt x="536643" y="4772921"/>
                  </a:lnTo>
                  <a:lnTo>
                    <a:pt x="536643" y="4116689"/>
                  </a:lnTo>
                  <a:lnTo>
                    <a:pt x="483438" y="4116689"/>
                  </a:lnTo>
                  <a:cubicBezTo>
                    <a:pt x="477126" y="4116689"/>
                    <a:pt x="471411" y="4114130"/>
                    <a:pt x="467274" y="4109993"/>
                  </a:cubicBezTo>
                  <a:lnTo>
                    <a:pt x="460578" y="4093829"/>
                  </a:lnTo>
                  <a:lnTo>
                    <a:pt x="467274" y="4077665"/>
                  </a:lnTo>
                  <a:cubicBezTo>
                    <a:pt x="471411" y="4073529"/>
                    <a:pt x="477126" y="4070970"/>
                    <a:pt x="483438" y="4070970"/>
                  </a:cubicBezTo>
                  <a:lnTo>
                    <a:pt x="536643" y="4070970"/>
                  </a:lnTo>
                  <a:lnTo>
                    <a:pt x="536643" y="3949801"/>
                  </a:lnTo>
                  <a:lnTo>
                    <a:pt x="483438" y="3949801"/>
                  </a:lnTo>
                  <a:cubicBezTo>
                    <a:pt x="477126" y="3949801"/>
                    <a:pt x="471411" y="3947242"/>
                    <a:pt x="467274" y="3943105"/>
                  </a:cubicBezTo>
                  <a:lnTo>
                    <a:pt x="460578" y="3926941"/>
                  </a:lnTo>
                  <a:lnTo>
                    <a:pt x="467274" y="3910777"/>
                  </a:lnTo>
                  <a:cubicBezTo>
                    <a:pt x="471411" y="3906640"/>
                    <a:pt x="477126" y="3904082"/>
                    <a:pt x="483438" y="3904082"/>
                  </a:cubicBezTo>
                  <a:lnTo>
                    <a:pt x="536643" y="3904082"/>
                  </a:lnTo>
                  <a:lnTo>
                    <a:pt x="536643" y="3781025"/>
                  </a:lnTo>
                  <a:lnTo>
                    <a:pt x="0" y="3781025"/>
                  </a:lnTo>
                  <a:lnTo>
                    <a:pt x="0" y="3364856"/>
                  </a:lnTo>
                  <a:lnTo>
                    <a:pt x="1" y="3364856"/>
                  </a:lnTo>
                  <a:lnTo>
                    <a:pt x="1" y="2819733"/>
                  </a:lnTo>
                  <a:lnTo>
                    <a:pt x="186431" y="2819733"/>
                  </a:lnTo>
                  <a:lnTo>
                    <a:pt x="823097" y="2141404"/>
                  </a:lnTo>
                  <a:lnTo>
                    <a:pt x="813602" y="2137471"/>
                  </a:lnTo>
                  <a:cubicBezTo>
                    <a:pt x="810982" y="2134852"/>
                    <a:pt x="809362" y="2131233"/>
                    <a:pt x="809362" y="2127235"/>
                  </a:cubicBezTo>
                  <a:lnTo>
                    <a:pt x="809362" y="2069332"/>
                  </a:lnTo>
                  <a:cubicBezTo>
                    <a:pt x="809362" y="2061336"/>
                    <a:pt x="815843" y="2054855"/>
                    <a:pt x="823838" y="2054855"/>
                  </a:cubicBezTo>
                  <a:lnTo>
                    <a:pt x="877577" y="2054855"/>
                  </a:lnTo>
                  <a:lnTo>
                    <a:pt x="888250" y="1881866"/>
                  </a:lnTo>
                  <a:lnTo>
                    <a:pt x="828450" y="1881866"/>
                  </a:lnTo>
                  <a:cubicBezTo>
                    <a:pt x="823302" y="1881866"/>
                    <a:pt x="819128" y="1877691"/>
                    <a:pt x="819128" y="1872543"/>
                  </a:cubicBezTo>
                  <a:lnTo>
                    <a:pt x="819128" y="1835257"/>
                  </a:lnTo>
                  <a:cubicBezTo>
                    <a:pt x="819128" y="1830109"/>
                    <a:pt x="823302" y="1825935"/>
                    <a:pt x="828450" y="1825935"/>
                  </a:cubicBezTo>
                  <a:lnTo>
                    <a:pt x="891700" y="1825935"/>
                  </a:lnTo>
                  <a:lnTo>
                    <a:pt x="912234" y="1493103"/>
                  </a:lnTo>
                  <a:lnTo>
                    <a:pt x="860727" y="1497602"/>
                  </a:lnTo>
                  <a:lnTo>
                    <a:pt x="861169" y="1501090"/>
                  </a:lnTo>
                  <a:lnTo>
                    <a:pt x="562355" y="1538964"/>
                  </a:lnTo>
                  <a:lnTo>
                    <a:pt x="573819" y="1582489"/>
                  </a:lnTo>
                  <a:cubicBezTo>
                    <a:pt x="581039" y="1609902"/>
                    <a:pt x="564670" y="1637977"/>
                    <a:pt x="537257" y="1645198"/>
                  </a:cubicBezTo>
                  <a:lnTo>
                    <a:pt x="530211" y="1647053"/>
                  </a:lnTo>
                  <a:cubicBezTo>
                    <a:pt x="509651" y="1652468"/>
                    <a:pt x="488719" y="1644615"/>
                    <a:pt x="476492" y="1628784"/>
                  </a:cubicBezTo>
                  <a:lnTo>
                    <a:pt x="469491" y="1614538"/>
                  </a:lnTo>
                  <a:lnTo>
                    <a:pt x="470721" y="1635605"/>
                  </a:lnTo>
                  <a:cubicBezTo>
                    <a:pt x="467670" y="1656861"/>
                    <a:pt x="452267" y="1675268"/>
                    <a:pt x="430195" y="1681081"/>
                  </a:cubicBezTo>
                  <a:lnTo>
                    <a:pt x="422631" y="1683073"/>
                  </a:lnTo>
                  <a:cubicBezTo>
                    <a:pt x="393202" y="1690825"/>
                    <a:pt x="363062" y="1673252"/>
                    <a:pt x="355310" y="1643823"/>
                  </a:cubicBezTo>
                  <a:lnTo>
                    <a:pt x="315776" y="1493723"/>
                  </a:lnTo>
                  <a:cubicBezTo>
                    <a:pt x="308025" y="1464294"/>
                    <a:pt x="325598" y="1434153"/>
                    <a:pt x="355027" y="1426402"/>
                  </a:cubicBezTo>
                  <a:lnTo>
                    <a:pt x="362591" y="1424410"/>
                  </a:lnTo>
                  <a:cubicBezTo>
                    <a:pt x="384663" y="1418597"/>
                    <a:pt x="407134" y="1427028"/>
                    <a:pt x="420261" y="1444022"/>
                  </a:cubicBezTo>
                  <a:lnTo>
                    <a:pt x="427578" y="1458912"/>
                  </a:lnTo>
                  <a:lnTo>
                    <a:pt x="426045" y="1453091"/>
                  </a:lnTo>
                  <a:cubicBezTo>
                    <a:pt x="418825" y="1425678"/>
                    <a:pt x="435194" y="1397602"/>
                    <a:pt x="462607" y="1390382"/>
                  </a:cubicBezTo>
                  <a:lnTo>
                    <a:pt x="469653" y="1388526"/>
                  </a:lnTo>
                  <a:cubicBezTo>
                    <a:pt x="497066" y="1381306"/>
                    <a:pt x="525141" y="1397675"/>
                    <a:pt x="532361" y="1425088"/>
                  </a:cubicBezTo>
                  <a:lnTo>
                    <a:pt x="549415" y="1489834"/>
                  </a:lnTo>
                  <a:lnTo>
                    <a:pt x="840002" y="1334084"/>
                  </a:lnTo>
                  <a:lnTo>
                    <a:pt x="840607" y="1338857"/>
                  </a:lnTo>
                  <a:lnTo>
                    <a:pt x="1112835" y="1315078"/>
                  </a:lnTo>
                  <a:lnTo>
                    <a:pt x="2288860" y="137025"/>
                  </a:lnTo>
                  <a:lnTo>
                    <a:pt x="2281236" y="99263"/>
                  </a:lnTo>
                  <a:cubicBezTo>
                    <a:pt x="2281236" y="44442"/>
                    <a:pt x="2325678" y="0"/>
                    <a:pt x="23804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557507B-24FE-4840-990C-C75D58E238F2}"/>
                </a:ext>
              </a:extLst>
            </p:cNvPr>
            <p:cNvSpPr/>
            <p:nvPr/>
          </p:nvSpPr>
          <p:spPr>
            <a:xfrm>
              <a:off x="9542201" y="3762718"/>
              <a:ext cx="756024" cy="1051710"/>
            </a:xfrm>
            <a:custGeom>
              <a:avLst/>
              <a:gdLst>
                <a:gd name="connsiteX0" fmla="*/ 1022274 w 4159710"/>
                <a:gd name="connsiteY0" fmla="*/ 5419078 h 5786598"/>
                <a:gd name="connsiteX1" fmla="*/ 976163 w 4159710"/>
                <a:gd name="connsiteY1" fmla="*/ 5507455 h 5786598"/>
                <a:gd name="connsiteX2" fmla="*/ 1068385 w 4159710"/>
                <a:gd name="connsiteY2" fmla="*/ 5507455 h 5786598"/>
                <a:gd name="connsiteX3" fmla="*/ 1318025 w 4159710"/>
                <a:gd name="connsiteY3" fmla="*/ 5289802 h 5786598"/>
                <a:gd name="connsiteX4" fmla="*/ 1204463 w 4159710"/>
                <a:gd name="connsiteY4" fmla="*/ 5507455 h 5786598"/>
                <a:gd name="connsiteX5" fmla="*/ 1431587 w 4159710"/>
                <a:gd name="connsiteY5" fmla="*/ 5507455 h 5786598"/>
                <a:gd name="connsiteX6" fmla="*/ 708685 w 4159710"/>
                <a:gd name="connsiteY6" fmla="*/ 5255614 h 5786598"/>
                <a:gd name="connsiteX7" fmla="*/ 577286 w 4159710"/>
                <a:gd name="connsiteY7" fmla="*/ 5507455 h 5786598"/>
                <a:gd name="connsiteX8" fmla="*/ 840085 w 4159710"/>
                <a:gd name="connsiteY8" fmla="*/ 5507455 h 5786598"/>
                <a:gd name="connsiteX9" fmla="*/ 1203875 w 4159710"/>
                <a:gd name="connsiteY9" fmla="*/ 5071022 h 5786598"/>
                <a:gd name="connsiteX10" fmla="*/ 1053938 w 4159710"/>
                <a:gd name="connsiteY10" fmla="*/ 5358390 h 5786598"/>
                <a:gd name="connsiteX11" fmla="*/ 1131714 w 4159710"/>
                <a:gd name="connsiteY11" fmla="*/ 5507455 h 5786598"/>
                <a:gd name="connsiteX12" fmla="*/ 1141134 w 4159710"/>
                <a:gd name="connsiteY12" fmla="*/ 5507455 h 5786598"/>
                <a:gd name="connsiteX13" fmla="*/ 1286361 w 4159710"/>
                <a:gd name="connsiteY13" fmla="*/ 5229113 h 5786598"/>
                <a:gd name="connsiteX14" fmla="*/ 822835 w 4159710"/>
                <a:gd name="connsiteY14" fmla="*/ 5036834 h 5786598"/>
                <a:gd name="connsiteX15" fmla="*/ 740350 w 4159710"/>
                <a:gd name="connsiteY15" fmla="*/ 5194926 h 5786598"/>
                <a:gd name="connsiteX16" fmla="*/ 903414 w 4159710"/>
                <a:gd name="connsiteY16" fmla="*/ 5507455 h 5786598"/>
                <a:gd name="connsiteX17" fmla="*/ 912834 w 4159710"/>
                <a:gd name="connsiteY17" fmla="*/ 5507455 h 5786598"/>
                <a:gd name="connsiteX18" fmla="*/ 990609 w 4159710"/>
                <a:gd name="connsiteY18" fmla="*/ 5358390 h 5786598"/>
                <a:gd name="connsiteX19" fmla="*/ 1451724 w 4159710"/>
                <a:gd name="connsiteY19" fmla="*/ 5033553 h 5786598"/>
                <a:gd name="connsiteX20" fmla="*/ 1355112 w 4159710"/>
                <a:gd name="connsiteY20" fmla="*/ 5218720 h 5786598"/>
                <a:gd name="connsiteX21" fmla="*/ 1505762 w 4159710"/>
                <a:gd name="connsiteY21" fmla="*/ 5507455 h 5786598"/>
                <a:gd name="connsiteX22" fmla="*/ 1698986 w 4159710"/>
                <a:gd name="connsiteY22" fmla="*/ 5507455 h 5786598"/>
                <a:gd name="connsiteX23" fmla="*/ 574986 w 4159710"/>
                <a:gd name="connsiteY23" fmla="*/ 4999366 h 5786598"/>
                <a:gd name="connsiteX24" fmla="*/ 309887 w 4159710"/>
                <a:gd name="connsiteY24" fmla="*/ 5507455 h 5786598"/>
                <a:gd name="connsiteX25" fmla="*/ 503111 w 4159710"/>
                <a:gd name="connsiteY25" fmla="*/ 5507455 h 5786598"/>
                <a:gd name="connsiteX26" fmla="*/ 671598 w 4159710"/>
                <a:gd name="connsiteY26" fmla="*/ 5184533 h 5786598"/>
                <a:gd name="connsiteX27" fmla="*/ 1290352 w 4159710"/>
                <a:gd name="connsiteY27" fmla="*/ 4905281 h 5786598"/>
                <a:gd name="connsiteX28" fmla="*/ 1240962 w 4159710"/>
                <a:gd name="connsiteY28" fmla="*/ 4999940 h 5786598"/>
                <a:gd name="connsiteX29" fmla="*/ 1323448 w 4159710"/>
                <a:gd name="connsiteY29" fmla="*/ 5158032 h 5786598"/>
                <a:gd name="connsiteX30" fmla="*/ 1420060 w 4159710"/>
                <a:gd name="connsiteY30" fmla="*/ 4972866 h 5786598"/>
                <a:gd name="connsiteX31" fmla="*/ 1384797 w 4159710"/>
                <a:gd name="connsiteY31" fmla="*/ 4905281 h 5786598"/>
                <a:gd name="connsiteX32" fmla="*/ 1191573 w 4159710"/>
                <a:gd name="connsiteY32" fmla="*/ 4905281 h 5786598"/>
                <a:gd name="connsiteX33" fmla="*/ 1209298 w 4159710"/>
                <a:gd name="connsiteY33" fmla="*/ 4939252 h 5786598"/>
                <a:gd name="connsiteX34" fmla="*/ 1227023 w 4159710"/>
                <a:gd name="connsiteY34" fmla="*/ 4905281 h 5786598"/>
                <a:gd name="connsiteX35" fmla="*/ 891474 w 4159710"/>
                <a:gd name="connsiteY35" fmla="*/ 4905281 h 5786598"/>
                <a:gd name="connsiteX36" fmla="*/ 854499 w 4159710"/>
                <a:gd name="connsiteY36" fmla="*/ 4976146 h 5786598"/>
                <a:gd name="connsiteX37" fmla="*/ 1022274 w 4159710"/>
                <a:gd name="connsiteY37" fmla="*/ 5297702 h 5786598"/>
                <a:gd name="connsiteX38" fmla="*/ 1172210 w 4159710"/>
                <a:gd name="connsiteY38" fmla="*/ 5010334 h 5786598"/>
                <a:gd name="connsiteX39" fmla="*/ 1117398 w 4159710"/>
                <a:gd name="connsiteY39" fmla="*/ 4905281 h 5786598"/>
                <a:gd name="connsiteX40" fmla="*/ 624075 w 4159710"/>
                <a:gd name="connsiteY40" fmla="*/ 4905281 h 5786598"/>
                <a:gd name="connsiteX41" fmla="*/ 606650 w 4159710"/>
                <a:gd name="connsiteY41" fmla="*/ 4938678 h 5786598"/>
                <a:gd name="connsiteX42" fmla="*/ 703262 w 4159710"/>
                <a:gd name="connsiteY42" fmla="*/ 5123845 h 5786598"/>
                <a:gd name="connsiteX43" fmla="*/ 785748 w 4159710"/>
                <a:gd name="connsiteY43" fmla="*/ 4965752 h 5786598"/>
                <a:gd name="connsiteX44" fmla="*/ 754196 w 4159710"/>
                <a:gd name="connsiteY44" fmla="*/ 4905281 h 5786598"/>
                <a:gd name="connsiteX45" fmla="*/ 1286363 w 4159710"/>
                <a:gd name="connsiteY45" fmla="*/ 4716622 h 5786598"/>
                <a:gd name="connsiteX46" fmla="*/ 1286363 w 4159710"/>
                <a:gd name="connsiteY46" fmla="*/ 4742928 h 5786598"/>
                <a:gd name="connsiteX47" fmla="*/ 1280308 w 4159710"/>
                <a:gd name="connsiteY47" fmla="*/ 4772921 h 5786598"/>
                <a:gd name="connsiteX48" fmla="*/ 1315738 w 4159710"/>
                <a:gd name="connsiteY48" fmla="*/ 4772921 h 5786598"/>
                <a:gd name="connsiteX49" fmla="*/ 760478 w 4159710"/>
                <a:gd name="connsiteY49" fmla="*/ 4643851 h 5786598"/>
                <a:gd name="connsiteX50" fmla="*/ 693135 w 4159710"/>
                <a:gd name="connsiteY50" fmla="*/ 4772921 h 5786598"/>
                <a:gd name="connsiteX51" fmla="*/ 766533 w 4159710"/>
                <a:gd name="connsiteY51" fmla="*/ 4772921 h 5786598"/>
                <a:gd name="connsiteX52" fmla="*/ 760478 w 4159710"/>
                <a:gd name="connsiteY52" fmla="*/ 4742928 h 5786598"/>
                <a:gd name="connsiteX53" fmla="*/ 1286363 w 4159710"/>
                <a:gd name="connsiteY53" fmla="*/ 4116690 h 5786598"/>
                <a:gd name="connsiteX54" fmla="*/ 1286363 w 4159710"/>
                <a:gd name="connsiteY54" fmla="*/ 4574458 h 5786598"/>
                <a:gd name="connsiteX55" fmla="*/ 1389913 w 4159710"/>
                <a:gd name="connsiteY55" fmla="*/ 4772921 h 5786598"/>
                <a:gd name="connsiteX56" fmla="*/ 1441619 w 4159710"/>
                <a:gd name="connsiteY56" fmla="*/ 4772921 h 5786598"/>
                <a:gd name="connsiteX57" fmla="*/ 1441619 w 4159710"/>
                <a:gd name="connsiteY57" fmla="*/ 4116690 h 5786598"/>
                <a:gd name="connsiteX58" fmla="*/ 582362 w 4159710"/>
                <a:gd name="connsiteY58" fmla="*/ 4116689 h 5786598"/>
                <a:gd name="connsiteX59" fmla="*/ 582362 w 4159710"/>
                <a:gd name="connsiteY59" fmla="*/ 4772921 h 5786598"/>
                <a:gd name="connsiteX60" fmla="*/ 618960 w 4159710"/>
                <a:gd name="connsiteY60" fmla="*/ 4772921 h 5786598"/>
                <a:gd name="connsiteX61" fmla="*/ 760478 w 4159710"/>
                <a:gd name="connsiteY61" fmla="*/ 4501687 h 5786598"/>
                <a:gd name="connsiteX62" fmla="*/ 760478 w 4159710"/>
                <a:gd name="connsiteY62" fmla="*/ 4116689 h 5786598"/>
                <a:gd name="connsiteX63" fmla="*/ 1286363 w 4159710"/>
                <a:gd name="connsiteY63" fmla="*/ 3949802 h 5786598"/>
                <a:gd name="connsiteX64" fmla="*/ 1286363 w 4159710"/>
                <a:gd name="connsiteY64" fmla="*/ 4070970 h 5786598"/>
                <a:gd name="connsiteX65" fmla="*/ 1441619 w 4159710"/>
                <a:gd name="connsiteY65" fmla="*/ 4070970 h 5786598"/>
                <a:gd name="connsiteX66" fmla="*/ 1441619 w 4159710"/>
                <a:gd name="connsiteY66" fmla="*/ 3949802 h 5786598"/>
                <a:gd name="connsiteX67" fmla="*/ 582362 w 4159710"/>
                <a:gd name="connsiteY67" fmla="*/ 3949801 h 5786598"/>
                <a:gd name="connsiteX68" fmla="*/ 582362 w 4159710"/>
                <a:gd name="connsiteY68" fmla="*/ 4070970 h 5786598"/>
                <a:gd name="connsiteX69" fmla="*/ 760478 w 4159710"/>
                <a:gd name="connsiteY69" fmla="*/ 4070970 h 5786598"/>
                <a:gd name="connsiteX70" fmla="*/ 760478 w 4159710"/>
                <a:gd name="connsiteY70" fmla="*/ 3949801 h 5786598"/>
                <a:gd name="connsiteX71" fmla="*/ 1286363 w 4159710"/>
                <a:gd name="connsiteY71" fmla="*/ 3781025 h 5786598"/>
                <a:gd name="connsiteX72" fmla="*/ 1286363 w 4159710"/>
                <a:gd name="connsiteY72" fmla="*/ 3904082 h 5786598"/>
                <a:gd name="connsiteX73" fmla="*/ 1441619 w 4159710"/>
                <a:gd name="connsiteY73" fmla="*/ 3904082 h 5786598"/>
                <a:gd name="connsiteX74" fmla="*/ 1441619 w 4159710"/>
                <a:gd name="connsiteY74" fmla="*/ 3781025 h 5786598"/>
                <a:gd name="connsiteX75" fmla="*/ 582362 w 4159710"/>
                <a:gd name="connsiteY75" fmla="*/ 3781025 h 5786598"/>
                <a:gd name="connsiteX76" fmla="*/ 582362 w 4159710"/>
                <a:gd name="connsiteY76" fmla="*/ 3904082 h 5786598"/>
                <a:gd name="connsiteX77" fmla="*/ 760478 w 4159710"/>
                <a:gd name="connsiteY77" fmla="*/ 3904082 h 5786598"/>
                <a:gd name="connsiteX78" fmla="*/ 760478 w 4159710"/>
                <a:gd name="connsiteY78" fmla="*/ 3781025 h 5786598"/>
                <a:gd name="connsiteX79" fmla="*/ 1174823 w 4159710"/>
                <a:gd name="connsiteY79" fmla="*/ 2986866 h 5786598"/>
                <a:gd name="connsiteX80" fmla="*/ 1154863 w 4159710"/>
                <a:gd name="connsiteY80" fmla="*/ 3006826 h 5786598"/>
                <a:gd name="connsiteX81" fmla="*/ 1154863 w 4159710"/>
                <a:gd name="connsiteY81" fmla="*/ 3388285 h 5786598"/>
                <a:gd name="connsiteX82" fmla="*/ 1174823 w 4159710"/>
                <a:gd name="connsiteY82" fmla="*/ 3408245 h 5786598"/>
                <a:gd name="connsiteX83" fmla="*/ 1254662 w 4159710"/>
                <a:gd name="connsiteY83" fmla="*/ 3408245 h 5786598"/>
                <a:gd name="connsiteX84" fmla="*/ 1274622 w 4159710"/>
                <a:gd name="connsiteY84" fmla="*/ 3388285 h 5786598"/>
                <a:gd name="connsiteX85" fmla="*/ 1274622 w 4159710"/>
                <a:gd name="connsiteY85" fmla="*/ 3006826 h 5786598"/>
                <a:gd name="connsiteX86" fmla="*/ 1254662 w 4159710"/>
                <a:gd name="connsiteY86" fmla="*/ 2986866 h 5786598"/>
                <a:gd name="connsiteX87" fmla="*/ 694919 w 4159710"/>
                <a:gd name="connsiteY87" fmla="*/ 2986866 h 5786598"/>
                <a:gd name="connsiteX88" fmla="*/ 678402 w 4159710"/>
                <a:gd name="connsiteY88" fmla="*/ 3003383 h 5786598"/>
                <a:gd name="connsiteX89" fmla="*/ 678402 w 4159710"/>
                <a:gd name="connsiteY89" fmla="*/ 3391728 h 5786598"/>
                <a:gd name="connsiteX90" fmla="*/ 694919 w 4159710"/>
                <a:gd name="connsiteY90" fmla="*/ 3408245 h 5786598"/>
                <a:gd name="connsiteX91" fmla="*/ 760984 w 4159710"/>
                <a:gd name="connsiteY91" fmla="*/ 3408245 h 5786598"/>
                <a:gd name="connsiteX92" fmla="*/ 777501 w 4159710"/>
                <a:gd name="connsiteY92" fmla="*/ 3391728 h 5786598"/>
                <a:gd name="connsiteX93" fmla="*/ 777501 w 4159710"/>
                <a:gd name="connsiteY93" fmla="*/ 3003383 h 5786598"/>
                <a:gd name="connsiteX94" fmla="*/ 760984 w 4159710"/>
                <a:gd name="connsiteY94" fmla="*/ 2986866 h 5786598"/>
                <a:gd name="connsiteX95" fmla="*/ 502584 w 4159710"/>
                <a:gd name="connsiteY95" fmla="*/ 2986866 h 5786598"/>
                <a:gd name="connsiteX96" fmla="*/ 486067 w 4159710"/>
                <a:gd name="connsiteY96" fmla="*/ 3003383 h 5786598"/>
                <a:gd name="connsiteX97" fmla="*/ 486067 w 4159710"/>
                <a:gd name="connsiteY97" fmla="*/ 3391728 h 5786598"/>
                <a:gd name="connsiteX98" fmla="*/ 502584 w 4159710"/>
                <a:gd name="connsiteY98" fmla="*/ 3408245 h 5786598"/>
                <a:gd name="connsiteX99" fmla="*/ 568649 w 4159710"/>
                <a:gd name="connsiteY99" fmla="*/ 3408245 h 5786598"/>
                <a:gd name="connsiteX100" fmla="*/ 585166 w 4159710"/>
                <a:gd name="connsiteY100" fmla="*/ 3391728 h 5786598"/>
                <a:gd name="connsiteX101" fmla="*/ 585166 w 4159710"/>
                <a:gd name="connsiteY101" fmla="*/ 3003383 h 5786598"/>
                <a:gd name="connsiteX102" fmla="*/ 568649 w 4159710"/>
                <a:gd name="connsiteY102" fmla="*/ 2986866 h 5786598"/>
                <a:gd name="connsiteX103" fmla="*/ 310249 w 4159710"/>
                <a:gd name="connsiteY103" fmla="*/ 2986866 h 5786598"/>
                <a:gd name="connsiteX104" fmla="*/ 293732 w 4159710"/>
                <a:gd name="connsiteY104" fmla="*/ 3003383 h 5786598"/>
                <a:gd name="connsiteX105" fmla="*/ 293732 w 4159710"/>
                <a:gd name="connsiteY105" fmla="*/ 3391728 h 5786598"/>
                <a:gd name="connsiteX106" fmla="*/ 310249 w 4159710"/>
                <a:gd name="connsiteY106" fmla="*/ 3408245 h 5786598"/>
                <a:gd name="connsiteX107" fmla="*/ 376314 w 4159710"/>
                <a:gd name="connsiteY107" fmla="*/ 3408245 h 5786598"/>
                <a:gd name="connsiteX108" fmla="*/ 392831 w 4159710"/>
                <a:gd name="connsiteY108" fmla="*/ 3391728 h 5786598"/>
                <a:gd name="connsiteX109" fmla="*/ 392831 w 4159710"/>
                <a:gd name="connsiteY109" fmla="*/ 3003383 h 5786598"/>
                <a:gd name="connsiteX110" fmla="*/ 376314 w 4159710"/>
                <a:gd name="connsiteY110" fmla="*/ 2986866 h 5786598"/>
                <a:gd name="connsiteX111" fmla="*/ 871284 w 4159710"/>
                <a:gd name="connsiteY111" fmla="*/ 2156869 h 5786598"/>
                <a:gd name="connsiteX112" fmla="*/ 249133 w 4159710"/>
                <a:gd name="connsiteY112" fmla="*/ 2819733 h 5786598"/>
                <a:gd name="connsiteX113" fmla="*/ 830389 w 4159710"/>
                <a:gd name="connsiteY113" fmla="*/ 2819733 h 5786598"/>
                <a:gd name="connsiteX114" fmla="*/ 1322149 w 4159710"/>
                <a:gd name="connsiteY114" fmla="*/ 1457297 h 5786598"/>
                <a:gd name="connsiteX115" fmla="*/ 1134233 w 4159710"/>
                <a:gd name="connsiteY115" fmla="*/ 1473712 h 5786598"/>
                <a:gd name="connsiteX116" fmla="*/ 1155963 w 4159710"/>
                <a:gd name="connsiteY116" fmla="*/ 1825935 h 5786598"/>
                <a:gd name="connsiteX117" fmla="*/ 1248284 w 4159710"/>
                <a:gd name="connsiteY117" fmla="*/ 1825935 h 5786598"/>
                <a:gd name="connsiteX118" fmla="*/ 1257606 w 4159710"/>
                <a:gd name="connsiteY118" fmla="*/ 1835257 h 5786598"/>
                <a:gd name="connsiteX119" fmla="*/ 1257606 w 4159710"/>
                <a:gd name="connsiteY119" fmla="*/ 1872543 h 5786598"/>
                <a:gd name="connsiteX120" fmla="*/ 1248284 w 4159710"/>
                <a:gd name="connsiteY120" fmla="*/ 1881866 h 5786598"/>
                <a:gd name="connsiteX121" fmla="*/ 1159414 w 4159710"/>
                <a:gd name="connsiteY121" fmla="*/ 1881866 h 5786598"/>
                <a:gd name="connsiteX122" fmla="*/ 1170086 w 4159710"/>
                <a:gd name="connsiteY122" fmla="*/ 2054855 h 5786598"/>
                <a:gd name="connsiteX123" fmla="*/ 1233364 w 4159710"/>
                <a:gd name="connsiteY123" fmla="*/ 2054855 h 5786598"/>
                <a:gd name="connsiteX124" fmla="*/ 1247840 w 4159710"/>
                <a:gd name="connsiteY124" fmla="*/ 2069332 h 5786598"/>
                <a:gd name="connsiteX125" fmla="*/ 1247840 w 4159710"/>
                <a:gd name="connsiteY125" fmla="*/ 2127235 h 5786598"/>
                <a:gd name="connsiteX126" fmla="*/ 1233364 w 4159710"/>
                <a:gd name="connsiteY126" fmla="*/ 2141711 h 5786598"/>
                <a:gd name="connsiteX127" fmla="*/ 1175445 w 4159710"/>
                <a:gd name="connsiteY127" fmla="*/ 2141711 h 5786598"/>
                <a:gd name="connsiteX128" fmla="*/ 1217275 w 4159710"/>
                <a:gd name="connsiteY128" fmla="*/ 2819733 h 5786598"/>
                <a:gd name="connsiteX129" fmla="*/ 1538655 w 4159710"/>
                <a:gd name="connsiteY129" fmla="*/ 2819733 h 5786598"/>
                <a:gd name="connsiteX130" fmla="*/ 1538655 w 4159710"/>
                <a:gd name="connsiteY130" fmla="*/ 2916015 h 5786598"/>
                <a:gd name="connsiteX131" fmla="*/ 1834975 w 4159710"/>
                <a:gd name="connsiteY131" fmla="*/ 2426775 h 5786598"/>
                <a:gd name="connsiteX132" fmla="*/ 2470117 w 4159710"/>
                <a:gd name="connsiteY132" fmla="*/ 140636 h 5786598"/>
                <a:gd name="connsiteX133" fmla="*/ 2450688 w 4159710"/>
                <a:gd name="connsiteY133" fmla="*/ 169453 h 5786598"/>
                <a:gd name="connsiteX134" fmla="*/ 2380499 w 4159710"/>
                <a:gd name="connsiteY134" fmla="*/ 198526 h 5786598"/>
                <a:gd name="connsiteX135" fmla="*/ 2341862 w 4159710"/>
                <a:gd name="connsiteY135" fmla="*/ 190726 h 5786598"/>
                <a:gd name="connsiteX136" fmla="*/ 2319689 w 4159710"/>
                <a:gd name="connsiteY136" fmla="*/ 175776 h 5786598"/>
                <a:gd name="connsiteX137" fmla="*/ 1188989 w 4159710"/>
                <a:gd name="connsiteY137" fmla="*/ 1308426 h 5786598"/>
                <a:gd name="connsiteX138" fmla="*/ 1342990 w 4159710"/>
                <a:gd name="connsiteY138" fmla="*/ 1294974 h 5786598"/>
                <a:gd name="connsiteX139" fmla="*/ 1353866 w 4159710"/>
                <a:gd name="connsiteY139" fmla="*/ 1419480 h 5786598"/>
                <a:gd name="connsiteX140" fmla="*/ 1862584 w 4159710"/>
                <a:gd name="connsiteY140" fmla="*/ 2381191 h 5786598"/>
                <a:gd name="connsiteX141" fmla="*/ 3029209 w 4159710"/>
                <a:gd name="connsiteY141" fmla="*/ 455030 h 5786598"/>
                <a:gd name="connsiteX142" fmla="*/ 2380499 w 4159710"/>
                <a:gd name="connsiteY142" fmla="*/ 0 h 5786598"/>
                <a:gd name="connsiteX143" fmla="*/ 2479762 w 4159710"/>
                <a:gd name="connsiteY143" fmla="*/ 99263 h 5786598"/>
                <a:gd name="connsiteX144" fmla="*/ 2478311 w 4159710"/>
                <a:gd name="connsiteY144" fmla="*/ 106448 h 5786598"/>
                <a:gd name="connsiteX145" fmla="*/ 3219890 w 4159710"/>
                <a:gd name="connsiteY145" fmla="*/ 215733 h 5786598"/>
                <a:gd name="connsiteX146" fmla="*/ 3217054 w 4159710"/>
                <a:gd name="connsiteY146" fmla="*/ 220776 h 5786598"/>
                <a:gd name="connsiteX147" fmla="*/ 4067223 w 4159710"/>
                <a:gd name="connsiteY147" fmla="*/ 1004298 h 5786598"/>
                <a:gd name="connsiteX148" fmla="*/ 4069653 w 4159710"/>
                <a:gd name="connsiteY148" fmla="*/ 1000693 h 5786598"/>
                <a:gd name="connsiteX149" fmla="*/ 4106956 w 4159710"/>
                <a:gd name="connsiteY149" fmla="*/ 985242 h 5786598"/>
                <a:gd name="connsiteX150" fmla="*/ 4159710 w 4159710"/>
                <a:gd name="connsiteY150" fmla="*/ 1037996 h 5786598"/>
                <a:gd name="connsiteX151" fmla="*/ 4106956 w 4159710"/>
                <a:gd name="connsiteY151" fmla="*/ 1090750 h 5786598"/>
                <a:gd name="connsiteX152" fmla="*/ 4054202 w 4159710"/>
                <a:gd name="connsiteY152" fmla="*/ 1037996 h 5786598"/>
                <a:gd name="connsiteX153" fmla="*/ 4058348 w 4159710"/>
                <a:gd name="connsiteY153" fmla="*/ 1017462 h 5786598"/>
                <a:gd name="connsiteX154" fmla="*/ 4060261 w 4159710"/>
                <a:gd name="connsiteY154" fmla="*/ 1014623 h 5786598"/>
                <a:gd name="connsiteX155" fmla="*/ 3137412 w 4159710"/>
                <a:gd name="connsiteY155" fmla="*/ 519074 h 5786598"/>
                <a:gd name="connsiteX156" fmla="*/ 1538655 w 4159710"/>
                <a:gd name="connsiteY156" fmla="*/ 3357254 h 5786598"/>
                <a:gd name="connsiteX157" fmla="*/ 1538655 w 4159710"/>
                <a:gd name="connsiteY157" fmla="*/ 3364856 h 5786598"/>
                <a:gd name="connsiteX158" fmla="*/ 1696915 w 4159710"/>
                <a:gd name="connsiteY158" fmla="*/ 3364856 h 5786598"/>
                <a:gd name="connsiteX159" fmla="*/ 1696915 w 4159710"/>
                <a:gd name="connsiteY159" fmla="*/ 3781025 h 5786598"/>
                <a:gd name="connsiteX160" fmla="*/ 1487338 w 4159710"/>
                <a:gd name="connsiteY160" fmla="*/ 3781025 h 5786598"/>
                <a:gd name="connsiteX161" fmla="*/ 1487338 w 4159710"/>
                <a:gd name="connsiteY161" fmla="*/ 3904082 h 5786598"/>
                <a:gd name="connsiteX162" fmla="*/ 1563403 w 4159710"/>
                <a:gd name="connsiteY162" fmla="*/ 3904082 h 5786598"/>
                <a:gd name="connsiteX163" fmla="*/ 1586263 w 4159710"/>
                <a:gd name="connsiteY163" fmla="*/ 3926942 h 5786598"/>
                <a:gd name="connsiteX164" fmla="*/ 1586262 w 4159710"/>
                <a:gd name="connsiteY164" fmla="*/ 3926942 h 5786598"/>
                <a:gd name="connsiteX165" fmla="*/ 1563402 w 4159710"/>
                <a:gd name="connsiteY165" fmla="*/ 3949802 h 5786598"/>
                <a:gd name="connsiteX166" fmla="*/ 1487338 w 4159710"/>
                <a:gd name="connsiteY166" fmla="*/ 3949802 h 5786598"/>
                <a:gd name="connsiteX167" fmla="*/ 1487338 w 4159710"/>
                <a:gd name="connsiteY167" fmla="*/ 4070970 h 5786598"/>
                <a:gd name="connsiteX168" fmla="*/ 1563403 w 4159710"/>
                <a:gd name="connsiteY168" fmla="*/ 4070970 h 5786598"/>
                <a:gd name="connsiteX169" fmla="*/ 1586263 w 4159710"/>
                <a:gd name="connsiteY169" fmla="*/ 4093830 h 5786598"/>
                <a:gd name="connsiteX170" fmla="*/ 1586262 w 4159710"/>
                <a:gd name="connsiteY170" fmla="*/ 4093830 h 5786598"/>
                <a:gd name="connsiteX171" fmla="*/ 1563402 w 4159710"/>
                <a:gd name="connsiteY171" fmla="*/ 4116690 h 5786598"/>
                <a:gd name="connsiteX172" fmla="*/ 1487338 w 4159710"/>
                <a:gd name="connsiteY172" fmla="*/ 4116690 h 5786598"/>
                <a:gd name="connsiteX173" fmla="*/ 1487338 w 4159710"/>
                <a:gd name="connsiteY173" fmla="*/ 4772921 h 5786598"/>
                <a:gd name="connsiteX174" fmla="*/ 1529674 w 4159710"/>
                <a:gd name="connsiteY174" fmla="*/ 4772921 h 5786598"/>
                <a:gd name="connsiteX175" fmla="*/ 1586262 w 4159710"/>
                <a:gd name="connsiteY175" fmla="*/ 4829509 h 5786598"/>
                <a:gd name="connsiteX176" fmla="*/ 1586262 w 4159710"/>
                <a:gd name="connsiteY176" fmla="*/ 4848693 h 5786598"/>
                <a:gd name="connsiteX177" fmla="*/ 1529674 w 4159710"/>
                <a:gd name="connsiteY177" fmla="*/ 4905281 h 5786598"/>
                <a:gd name="connsiteX178" fmla="*/ 1518652 w 4159710"/>
                <a:gd name="connsiteY178" fmla="*/ 4905281 h 5786598"/>
                <a:gd name="connsiteX179" fmla="*/ 1488812 w 4159710"/>
                <a:gd name="connsiteY179" fmla="*/ 4962472 h 5786598"/>
                <a:gd name="connsiteX180" fmla="*/ 1773161 w 4159710"/>
                <a:gd name="connsiteY180" fmla="*/ 5507455 h 5786598"/>
                <a:gd name="connsiteX181" fmla="*/ 1945385 w 4159710"/>
                <a:gd name="connsiteY181" fmla="*/ 5507455 h 5786598"/>
                <a:gd name="connsiteX182" fmla="*/ 2015377 w 4159710"/>
                <a:gd name="connsiteY182" fmla="*/ 5577447 h 5786598"/>
                <a:gd name="connsiteX183" fmla="*/ 2015377 w 4159710"/>
                <a:gd name="connsiteY183" fmla="*/ 5716606 h 5786598"/>
                <a:gd name="connsiteX184" fmla="*/ 1945385 w 4159710"/>
                <a:gd name="connsiteY184" fmla="*/ 5786598 h 5786598"/>
                <a:gd name="connsiteX185" fmla="*/ 166286 w 4159710"/>
                <a:gd name="connsiteY185" fmla="*/ 5786598 h 5786598"/>
                <a:gd name="connsiteX186" fmla="*/ 96294 w 4159710"/>
                <a:gd name="connsiteY186" fmla="*/ 5716606 h 5786598"/>
                <a:gd name="connsiteX187" fmla="*/ 96294 w 4159710"/>
                <a:gd name="connsiteY187" fmla="*/ 5577447 h 5786598"/>
                <a:gd name="connsiteX188" fmla="*/ 166286 w 4159710"/>
                <a:gd name="connsiteY188" fmla="*/ 5507455 h 5786598"/>
                <a:gd name="connsiteX189" fmla="*/ 235712 w 4159710"/>
                <a:gd name="connsiteY189" fmla="*/ 5507455 h 5786598"/>
                <a:gd name="connsiteX190" fmla="*/ 537898 w 4159710"/>
                <a:gd name="connsiteY190" fmla="*/ 4928284 h 5786598"/>
                <a:gd name="connsiteX191" fmla="*/ 525896 w 4159710"/>
                <a:gd name="connsiteY191" fmla="*/ 4905281 h 5786598"/>
                <a:gd name="connsiteX192" fmla="*/ 517166 w 4159710"/>
                <a:gd name="connsiteY192" fmla="*/ 4905281 h 5786598"/>
                <a:gd name="connsiteX193" fmla="*/ 460578 w 4159710"/>
                <a:gd name="connsiteY193" fmla="*/ 4848693 h 5786598"/>
                <a:gd name="connsiteX194" fmla="*/ 460578 w 4159710"/>
                <a:gd name="connsiteY194" fmla="*/ 4829509 h 5786598"/>
                <a:gd name="connsiteX195" fmla="*/ 517166 w 4159710"/>
                <a:gd name="connsiteY195" fmla="*/ 4772921 h 5786598"/>
                <a:gd name="connsiteX196" fmla="*/ 536643 w 4159710"/>
                <a:gd name="connsiteY196" fmla="*/ 4772921 h 5786598"/>
                <a:gd name="connsiteX197" fmla="*/ 536643 w 4159710"/>
                <a:gd name="connsiteY197" fmla="*/ 4116689 h 5786598"/>
                <a:gd name="connsiteX198" fmla="*/ 483438 w 4159710"/>
                <a:gd name="connsiteY198" fmla="*/ 4116689 h 5786598"/>
                <a:gd name="connsiteX199" fmla="*/ 467274 w 4159710"/>
                <a:gd name="connsiteY199" fmla="*/ 4109993 h 5786598"/>
                <a:gd name="connsiteX200" fmla="*/ 460578 w 4159710"/>
                <a:gd name="connsiteY200" fmla="*/ 4093829 h 5786598"/>
                <a:gd name="connsiteX201" fmla="*/ 467274 w 4159710"/>
                <a:gd name="connsiteY201" fmla="*/ 4077665 h 5786598"/>
                <a:gd name="connsiteX202" fmla="*/ 483438 w 4159710"/>
                <a:gd name="connsiteY202" fmla="*/ 4070970 h 5786598"/>
                <a:gd name="connsiteX203" fmla="*/ 536643 w 4159710"/>
                <a:gd name="connsiteY203" fmla="*/ 4070970 h 5786598"/>
                <a:gd name="connsiteX204" fmla="*/ 536643 w 4159710"/>
                <a:gd name="connsiteY204" fmla="*/ 3949801 h 5786598"/>
                <a:gd name="connsiteX205" fmla="*/ 483438 w 4159710"/>
                <a:gd name="connsiteY205" fmla="*/ 3949801 h 5786598"/>
                <a:gd name="connsiteX206" fmla="*/ 467274 w 4159710"/>
                <a:gd name="connsiteY206" fmla="*/ 3943105 h 5786598"/>
                <a:gd name="connsiteX207" fmla="*/ 460578 w 4159710"/>
                <a:gd name="connsiteY207" fmla="*/ 3926941 h 5786598"/>
                <a:gd name="connsiteX208" fmla="*/ 467274 w 4159710"/>
                <a:gd name="connsiteY208" fmla="*/ 3910777 h 5786598"/>
                <a:gd name="connsiteX209" fmla="*/ 483438 w 4159710"/>
                <a:gd name="connsiteY209" fmla="*/ 3904082 h 5786598"/>
                <a:gd name="connsiteX210" fmla="*/ 536643 w 4159710"/>
                <a:gd name="connsiteY210" fmla="*/ 3904082 h 5786598"/>
                <a:gd name="connsiteX211" fmla="*/ 536643 w 4159710"/>
                <a:gd name="connsiteY211" fmla="*/ 3781025 h 5786598"/>
                <a:gd name="connsiteX212" fmla="*/ 0 w 4159710"/>
                <a:gd name="connsiteY212" fmla="*/ 3781025 h 5786598"/>
                <a:gd name="connsiteX213" fmla="*/ 0 w 4159710"/>
                <a:gd name="connsiteY213" fmla="*/ 3364856 h 5786598"/>
                <a:gd name="connsiteX214" fmla="*/ 1 w 4159710"/>
                <a:gd name="connsiteY214" fmla="*/ 3364856 h 5786598"/>
                <a:gd name="connsiteX215" fmla="*/ 1 w 4159710"/>
                <a:gd name="connsiteY215" fmla="*/ 2819733 h 5786598"/>
                <a:gd name="connsiteX216" fmla="*/ 186431 w 4159710"/>
                <a:gd name="connsiteY216" fmla="*/ 2819733 h 5786598"/>
                <a:gd name="connsiteX217" fmla="*/ 823097 w 4159710"/>
                <a:gd name="connsiteY217" fmla="*/ 2141404 h 5786598"/>
                <a:gd name="connsiteX218" fmla="*/ 813602 w 4159710"/>
                <a:gd name="connsiteY218" fmla="*/ 2137471 h 5786598"/>
                <a:gd name="connsiteX219" fmla="*/ 809362 w 4159710"/>
                <a:gd name="connsiteY219" fmla="*/ 2127235 h 5786598"/>
                <a:gd name="connsiteX220" fmla="*/ 809362 w 4159710"/>
                <a:gd name="connsiteY220" fmla="*/ 2069332 h 5786598"/>
                <a:gd name="connsiteX221" fmla="*/ 823838 w 4159710"/>
                <a:gd name="connsiteY221" fmla="*/ 2054855 h 5786598"/>
                <a:gd name="connsiteX222" fmla="*/ 877577 w 4159710"/>
                <a:gd name="connsiteY222" fmla="*/ 2054855 h 5786598"/>
                <a:gd name="connsiteX223" fmla="*/ 888250 w 4159710"/>
                <a:gd name="connsiteY223" fmla="*/ 1881866 h 5786598"/>
                <a:gd name="connsiteX224" fmla="*/ 828450 w 4159710"/>
                <a:gd name="connsiteY224" fmla="*/ 1881866 h 5786598"/>
                <a:gd name="connsiteX225" fmla="*/ 819128 w 4159710"/>
                <a:gd name="connsiteY225" fmla="*/ 1872543 h 5786598"/>
                <a:gd name="connsiteX226" fmla="*/ 819128 w 4159710"/>
                <a:gd name="connsiteY226" fmla="*/ 1835257 h 5786598"/>
                <a:gd name="connsiteX227" fmla="*/ 828450 w 4159710"/>
                <a:gd name="connsiteY227" fmla="*/ 1825935 h 5786598"/>
                <a:gd name="connsiteX228" fmla="*/ 891700 w 4159710"/>
                <a:gd name="connsiteY228" fmla="*/ 1825935 h 5786598"/>
                <a:gd name="connsiteX229" fmla="*/ 912234 w 4159710"/>
                <a:gd name="connsiteY229" fmla="*/ 1493103 h 5786598"/>
                <a:gd name="connsiteX230" fmla="*/ 860727 w 4159710"/>
                <a:gd name="connsiteY230" fmla="*/ 1497602 h 5786598"/>
                <a:gd name="connsiteX231" fmla="*/ 861169 w 4159710"/>
                <a:gd name="connsiteY231" fmla="*/ 1501090 h 5786598"/>
                <a:gd name="connsiteX232" fmla="*/ 562355 w 4159710"/>
                <a:gd name="connsiteY232" fmla="*/ 1538964 h 5786598"/>
                <a:gd name="connsiteX233" fmla="*/ 573819 w 4159710"/>
                <a:gd name="connsiteY233" fmla="*/ 1582489 h 5786598"/>
                <a:gd name="connsiteX234" fmla="*/ 537257 w 4159710"/>
                <a:gd name="connsiteY234" fmla="*/ 1645198 h 5786598"/>
                <a:gd name="connsiteX235" fmla="*/ 530211 w 4159710"/>
                <a:gd name="connsiteY235" fmla="*/ 1647053 h 5786598"/>
                <a:gd name="connsiteX236" fmla="*/ 476492 w 4159710"/>
                <a:gd name="connsiteY236" fmla="*/ 1628784 h 5786598"/>
                <a:gd name="connsiteX237" fmla="*/ 469491 w 4159710"/>
                <a:gd name="connsiteY237" fmla="*/ 1614538 h 5786598"/>
                <a:gd name="connsiteX238" fmla="*/ 470721 w 4159710"/>
                <a:gd name="connsiteY238" fmla="*/ 1635605 h 5786598"/>
                <a:gd name="connsiteX239" fmla="*/ 430195 w 4159710"/>
                <a:gd name="connsiteY239" fmla="*/ 1681081 h 5786598"/>
                <a:gd name="connsiteX240" fmla="*/ 422631 w 4159710"/>
                <a:gd name="connsiteY240" fmla="*/ 1683073 h 5786598"/>
                <a:gd name="connsiteX241" fmla="*/ 355310 w 4159710"/>
                <a:gd name="connsiteY241" fmla="*/ 1643823 h 5786598"/>
                <a:gd name="connsiteX242" fmla="*/ 315776 w 4159710"/>
                <a:gd name="connsiteY242" fmla="*/ 1493723 h 5786598"/>
                <a:gd name="connsiteX243" fmla="*/ 355027 w 4159710"/>
                <a:gd name="connsiteY243" fmla="*/ 1426402 h 5786598"/>
                <a:gd name="connsiteX244" fmla="*/ 362591 w 4159710"/>
                <a:gd name="connsiteY244" fmla="*/ 1424410 h 5786598"/>
                <a:gd name="connsiteX245" fmla="*/ 420261 w 4159710"/>
                <a:gd name="connsiteY245" fmla="*/ 1444022 h 5786598"/>
                <a:gd name="connsiteX246" fmla="*/ 427578 w 4159710"/>
                <a:gd name="connsiteY246" fmla="*/ 1458912 h 5786598"/>
                <a:gd name="connsiteX247" fmla="*/ 426045 w 4159710"/>
                <a:gd name="connsiteY247" fmla="*/ 1453091 h 5786598"/>
                <a:gd name="connsiteX248" fmla="*/ 462607 w 4159710"/>
                <a:gd name="connsiteY248" fmla="*/ 1390382 h 5786598"/>
                <a:gd name="connsiteX249" fmla="*/ 469653 w 4159710"/>
                <a:gd name="connsiteY249" fmla="*/ 1388526 h 5786598"/>
                <a:gd name="connsiteX250" fmla="*/ 532361 w 4159710"/>
                <a:gd name="connsiteY250" fmla="*/ 1425088 h 5786598"/>
                <a:gd name="connsiteX251" fmla="*/ 549415 w 4159710"/>
                <a:gd name="connsiteY251" fmla="*/ 1489834 h 5786598"/>
                <a:gd name="connsiteX252" fmla="*/ 840002 w 4159710"/>
                <a:gd name="connsiteY252" fmla="*/ 1334084 h 5786598"/>
                <a:gd name="connsiteX253" fmla="*/ 840607 w 4159710"/>
                <a:gd name="connsiteY253" fmla="*/ 1338857 h 5786598"/>
                <a:gd name="connsiteX254" fmla="*/ 1112835 w 4159710"/>
                <a:gd name="connsiteY254" fmla="*/ 1315078 h 5786598"/>
                <a:gd name="connsiteX255" fmla="*/ 2288860 w 4159710"/>
                <a:gd name="connsiteY255" fmla="*/ 137025 h 5786598"/>
                <a:gd name="connsiteX256" fmla="*/ 2281236 w 4159710"/>
                <a:gd name="connsiteY256" fmla="*/ 99263 h 5786598"/>
                <a:gd name="connsiteX257" fmla="*/ 2380499 w 4159710"/>
                <a:gd name="connsiteY257" fmla="*/ 0 h 57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159710" h="5786598">
                  <a:moveTo>
                    <a:pt x="1022274" y="5419078"/>
                  </a:moveTo>
                  <a:lnTo>
                    <a:pt x="976163" y="5507455"/>
                  </a:lnTo>
                  <a:lnTo>
                    <a:pt x="1068385" y="5507455"/>
                  </a:lnTo>
                  <a:close/>
                  <a:moveTo>
                    <a:pt x="1318025" y="5289802"/>
                  </a:moveTo>
                  <a:lnTo>
                    <a:pt x="1204463" y="5507455"/>
                  </a:lnTo>
                  <a:lnTo>
                    <a:pt x="1431587" y="5507455"/>
                  </a:lnTo>
                  <a:close/>
                  <a:moveTo>
                    <a:pt x="708685" y="5255614"/>
                  </a:moveTo>
                  <a:lnTo>
                    <a:pt x="577286" y="5507455"/>
                  </a:lnTo>
                  <a:lnTo>
                    <a:pt x="840085" y="5507455"/>
                  </a:lnTo>
                  <a:close/>
                  <a:moveTo>
                    <a:pt x="1203875" y="5071022"/>
                  </a:moveTo>
                  <a:lnTo>
                    <a:pt x="1053938" y="5358390"/>
                  </a:lnTo>
                  <a:lnTo>
                    <a:pt x="1131714" y="5507455"/>
                  </a:lnTo>
                  <a:lnTo>
                    <a:pt x="1141134" y="5507455"/>
                  </a:lnTo>
                  <a:lnTo>
                    <a:pt x="1286361" y="5229113"/>
                  </a:lnTo>
                  <a:close/>
                  <a:moveTo>
                    <a:pt x="822835" y="5036834"/>
                  </a:moveTo>
                  <a:lnTo>
                    <a:pt x="740350" y="5194926"/>
                  </a:lnTo>
                  <a:lnTo>
                    <a:pt x="903414" y="5507455"/>
                  </a:lnTo>
                  <a:lnTo>
                    <a:pt x="912834" y="5507455"/>
                  </a:lnTo>
                  <a:lnTo>
                    <a:pt x="990609" y="5358390"/>
                  </a:lnTo>
                  <a:close/>
                  <a:moveTo>
                    <a:pt x="1451724" y="5033553"/>
                  </a:moveTo>
                  <a:lnTo>
                    <a:pt x="1355112" y="5218720"/>
                  </a:lnTo>
                  <a:lnTo>
                    <a:pt x="1505762" y="5507455"/>
                  </a:lnTo>
                  <a:lnTo>
                    <a:pt x="1698986" y="5507455"/>
                  </a:lnTo>
                  <a:close/>
                  <a:moveTo>
                    <a:pt x="574986" y="4999366"/>
                  </a:moveTo>
                  <a:lnTo>
                    <a:pt x="309887" y="5507455"/>
                  </a:lnTo>
                  <a:lnTo>
                    <a:pt x="503111" y="5507455"/>
                  </a:lnTo>
                  <a:lnTo>
                    <a:pt x="671598" y="5184533"/>
                  </a:lnTo>
                  <a:close/>
                  <a:moveTo>
                    <a:pt x="1290352" y="4905281"/>
                  </a:moveTo>
                  <a:lnTo>
                    <a:pt x="1240962" y="4999940"/>
                  </a:lnTo>
                  <a:lnTo>
                    <a:pt x="1323448" y="5158032"/>
                  </a:lnTo>
                  <a:lnTo>
                    <a:pt x="1420060" y="4972866"/>
                  </a:lnTo>
                  <a:lnTo>
                    <a:pt x="1384797" y="4905281"/>
                  </a:lnTo>
                  <a:close/>
                  <a:moveTo>
                    <a:pt x="1191573" y="4905281"/>
                  </a:moveTo>
                  <a:lnTo>
                    <a:pt x="1209298" y="4939252"/>
                  </a:lnTo>
                  <a:lnTo>
                    <a:pt x="1227023" y="4905281"/>
                  </a:lnTo>
                  <a:close/>
                  <a:moveTo>
                    <a:pt x="891474" y="4905281"/>
                  </a:moveTo>
                  <a:lnTo>
                    <a:pt x="854499" y="4976146"/>
                  </a:lnTo>
                  <a:lnTo>
                    <a:pt x="1022274" y="5297702"/>
                  </a:lnTo>
                  <a:lnTo>
                    <a:pt x="1172210" y="5010334"/>
                  </a:lnTo>
                  <a:lnTo>
                    <a:pt x="1117398" y="4905281"/>
                  </a:lnTo>
                  <a:close/>
                  <a:moveTo>
                    <a:pt x="624075" y="4905281"/>
                  </a:moveTo>
                  <a:lnTo>
                    <a:pt x="606650" y="4938678"/>
                  </a:lnTo>
                  <a:lnTo>
                    <a:pt x="703262" y="5123845"/>
                  </a:lnTo>
                  <a:lnTo>
                    <a:pt x="785748" y="4965752"/>
                  </a:lnTo>
                  <a:lnTo>
                    <a:pt x="754196" y="4905281"/>
                  </a:lnTo>
                  <a:close/>
                  <a:moveTo>
                    <a:pt x="1286363" y="4716622"/>
                  </a:moveTo>
                  <a:lnTo>
                    <a:pt x="1286363" y="4742928"/>
                  </a:lnTo>
                  <a:lnTo>
                    <a:pt x="1280308" y="4772921"/>
                  </a:lnTo>
                  <a:lnTo>
                    <a:pt x="1315738" y="4772921"/>
                  </a:lnTo>
                  <a:close/>
                  <a:moveTo>
                    <a:pt x="760478" y="4643851"/>
                  </a:moveTo>
                  <a:lnTo>
                    <a:pt x="693135" y="4772921"/>
                  </a:lnTo>
                  <a:lnTo>
                    <a:pt x="766533" y="4772921"/>
                  </a:lnTo>
                  <a:lnTo>
                    <a:pt x="760478" y="4742928"/>
                  </a:lnTo>
                  <a:close/>
                  <a:moveTo>
                    <a:pt x="1286363" y="4116690"/>
                  </a:moveTo>
                  <a:lnTo>
                    <a:pt x="1286363" y="4574458"/>
                  </a:lnTo>
                  <a:lnTo>
                    <a:pt x="1389913" y="4772921"/>
                  </a:lnTo>
                  <a:lnTo>
                    <a:pt x="1441619" y="4772921"/>
                  </a:lnTo>
                  <a:lnTo>
                    <a:pt x="1441619" y="4116690"/>
                  </a:lnTo>
                  <a:close/>
                  <a:moveTo>
                    <a:pt x="582362" y="4116689"/>
                  </a:moveTo>
                  <a:lnTo>
                    <a:pt x="582362" y="4772921"/>
                  </a:lnTo>
                  <a:lnTo>
                    <a:pt x="618960" y="4772921"/>
                  </a:lnTo>
                  <a:lnTo>
                    <a:pt x="760478" y="4501687"/>
                  </a:lnTo>
                  <a:lnTo>
                    <a:pt x="760478" y="4116689"/>
                  </a:lnTo>
                  <a:close/>
                  <a:moveTo>
                    <a:pt x="1286363" y="3949802"/>
                  </a:moveTo>
                  <a:lnTo>
                    <a:pt x="1286363" y="4070970"/>
                  </a:lnTo>
                  <a:lnTo>
                    <a:pt x="1441619" y="4070970"/>
                  </a:lnTo>
                  <a:lnTo>
                    <a:pt x="1441619" y="3949802"/>
                  </a:lnTo>
                  <a:close/>
                  <a:moveTo>
                    <a:pt x="582362" y="3949801"/>
                  </a:moveTo>
                  <a:lnTo>
                    <a:pt x="582362" y="4070970"/>
                  </a:lnTo>
                  <a:lnTo>
                    <a:pt x="760478" y="4070970"/>
                  </a:lnTo>
                  <a:lnTo>
                    <a:pt x="760478" y="3949801"/>
                  </a:lnTo>
                  <a:close/>
                  <a:moveTo>
                    <a:pt x="1286363" y="3781025"/>
                  </a:moveTo>
                  <a:lnTo>
                    <a:pt x="1286363" y="3904082"/>
                  </a:lnTo>
                  <a:lnTo>
                    <a:pt x="1441619" y="3904082"/>
                  </a:lnTo>
                  <a:lnTo>
                    <a:pt x="1441619" y="3781025"/>
                  </a:lnTo>
                  <a:close/>
                  <a:moveTo>
                    <a:pt x="582362" y="3781025"/>
                  </a:moveTo>
                  <a:lnTo>
                    <a:pt x="582362" y="3904082"/>
                  </a:lnTo>
                  <a:lnTo>
                    <a:pt x="760478" y="3904082"/>
                  </a:lnTo>
                  <a:lnTo>
                    <a:pt x="760478" y="3781025"/>
                  </a:lnTo>
                  <a:close/>
                  <a:moveTo>
                    <a:pt x="1174823" y="2986866"/>
                  </a:moveTo>
                  <a:cubicBezTo>
                    <a:pt x="1163799" y="2986866"/>
                    <a:pt x="1154863" y="2995802"/>
                    <a:pt x="1154863" y="3006826"/>
                  </a:cubicBezTo>
                  <a:lnTo>
                    <a:pt x="1154863" y="3388285"/>
                  </a:lnTo>
                  <a:cubicBezTo>
                    <a:pt x="1154863" y="3399309"/>
                    <a:pt x="1163799" y="3408245"/>
                    <a:pt x="1174823" y="3408245"/>
                  </a:cubicBezTo>
                  <a:lnTo>
                    <a:pt x="1254662" y="3408245"/>
                  </a:lnTo>
                  <a:cubicBezTo>
                    <a:pt x="1265686" y="3408245"/>
                    <a:pt x="1274622" y="3399309"/>
                    <a:pt x="1274622" y="3388285"/>
                  </a:cubicBezTo>
                  <a:lnTo>
                    <a:pt x="1274622" y="3006826"/>
                  </a:lnTo>
                  <a:cubicBezTo>
                    <a:pt x="1274622" y="2995802"/>
                    <a:pt x="1265686" y="2986866"/>
                    <a:pt x="1254662" y="2986866"/>
                  </a:cubicBezTo>
                  <a:close/>
                  <a:moveTo>
                    <a:pt x="694919" y="2986866"/>
                  </a:moveTo>
                  <a:cubicBezTo>
                    <a:pt x="685797" y="2986866"/>
                    <a:pt x="678402" y="2994261"/>
                    <a:pt x="678402" y="3003383"/>
                  </a:cubicBezTo>
                  <a:lnTo>
                    <a:pt x="678402" y="3391728"/>
                  </a:lnTo>
                  <a:cubicBezTo>
                    <a:pt x="678402" y="3400850"/>
                    <a:pt x="685797" y="3408245"/>
                    <a:pt x="694919" y="3408245"/>
                  </a:cubicBezTo>
                  <a:lnTo>
                    <a:pt x="760984" y="3408245"/>
                  </a:lnTo>
                  <a:cubicBezTo>
                    <a:pt x="770106" y="3408245"/>
                    <a:pt x="777501" y="3400850"/>
                    <a:pt x="777501" y="3391728"/>
                  </a:cubicBezTo>
                  <a:lnTo>
                    <a:pt x="777501" y="3003383"/>
                  </a:lnTo>
                  <a:cubicBezTo>
                    <a:pt x="777501" y="2994261"/>
                    <a:pt x="770106" y="2986866"/>
                    <a:pt x="760984" y="2986866"/>
                  </a:cubicBezTo>
                  <a:close/>
                  <a:moveTo>
                    <a:pt x="502584" y="2986866"/>
                  </a:moveTo>
                  <a:cubicBezTo>
                    <a:pt x="493462" y="2986866"/>
                    <a:pt x="486067" y="2994261"/>
                    <a:pt x="486067" y="3003383"/>
                  </a:cubicBezTo>
                  <a:lnTo>
                    <a:pt x="486067" y="3391728"/>
                  </a:lnTo>
                  <a:cubicBezTo>
                    <a:pt x="486067" y="3400850"/>
                    <a:pt x="493462" y="3408245"/>
                    <a:pt x="502584" y="3408245"/>
                  </a:cubicBezTo>
                  <a:lnTo>
                    <a:pt x="568649" y="3408245"/>
                  </a:lnTo>
                  <a:cubicBezTo>
                    <a:pt x="577771" y="3408245"/>
                    <a:pt x="585166" y="3400850"/>
                    <a:pt x="585166" y="3391728"/>
                  </a:cubicBezTo>
                  <a:lnTo>
                    <a:pt x="585166" y="3003383"/>
                  </a:lnTo>
                  <a:cubicBezTo>
                    <a:pt x="585166" y="2994261"/>
                    <a:pt x="577771" y="2986866"/>
                    <a:pt x="568649" y="2986866"/>
                  </a:cubicBezTo>
                  <a:close/>
                  <a:moveTo>
                    <a:pt x="310249" y="2986866"/>
                  </a:moveTo>
                  <a:cubicBezTo>
                    <a:pt x="301127" y="2986866"/>
                    <a:pt x="293732" y="2994261"/>
                    <a:pt x="293732" y="3003383"/>
                  </a:cubicBezTo>
                  <a:lnTo>
                    <a:pt x="293732" y="3391728"/>
                  </a:lnTo>
                  <a:cubicBezTo>
                    <a:pt x="293732" y="3400850"/>
                    <a:pt x="301127" y="3408245"/>
                    <a:pt x="310249" y="3408245"/>
                  </a:cubicBezTo>
                  <a:lnTo>
                    <a:pt x="376314" y="3408245"/>
                  </a:lnTo>
                  <a:cubicBezTo>
                    <a:pt x="385436" y="3408245"/>
                    <a:pt x="392831" y="3400850"/>
                    <a:pt x="392831" y="3391728"/>
                  </a:cubicBezTo>
                  <a:lnTo>
                    <a:pt x="392831" y="3003383"/>
                  </a:lnTo>
                  <a:cubicBezTo>
                    <a:pt x="392831" y="2994261"/>
                    <a:pt x="385436" y="2986866"/>
                    <a:pt x="376314" y="2986866"/>
                  </a:cubicBezTo>
                  <a:close/>
                  <a:moveTo>
                    <a:pt x="871284" y="2156869"/>
                  </a:moveTo>
                  <a:lnTo>
                    <a:pt x="249133" y="2819733"/>
                  </a:lnTo>
                  <a:lnTo>
                    <a:pt x="830389" y="2819733"/>
                  </a:lnTo>
                  <a:close/>
                  <a:moveTo>
                    <a:pt x="1322149" y="1457297"/>
                  </a:moveTo>
                  <a:lnTo>
                    <a:pt x="1134233" y="1473712"/>
                  </a:lnTo>
                  <a:lnTo>
                    <a:pt x="1155963" y="1825935"/>
                  </a:lnTo>
                  <a:lnTo>
                    <a:pt x="1248284" y="1825935"/>
                  </a:lnTo>
                  <a:cubicBezTo>
                    <a:pt x="1253432" y="1825935"/>
                    <a:pt x="1257606" y="1830109"/>
                    <a:pt x="1257606" y="1835257"/>
                  </a:cubicBezTo>
                  <a:lnTo>
                    <a:pt x="1257606" y="1872543"/>
                  </a:lnTo>
                  <a:cubicBezTo>
                    <a:pt x="1257606" y="1877691"/>
                    <a:pt x="1253432" y="1881866"/>
                    <a:pt x="1248284" y="1881866"/>
                  </a:cubicBezTo>
                  <a:lnTo>
                    <a:pt x="1159414" y="1881866"/>
                  </a:lnTo>
                  <a:lnTo>
                    <a:pt x="1170086" y="2054855"/>
                  </a:lnTo>
                  <a:lnTo>
                    <a:pt x="1233364" y="2054855"/>
                  </a:lnTo>
                  <a:cubicBezTo>
                    <a:pt x="1241359" y="2054855"/>
                    <a:pt x="1247840" y="2061336"/>
                    <a:pt x="1247840" y="2069332"/>
                  </a:cubicBezTo>
                  <a:lnTo>
                    <a:pt x="1247840" y="2127235"/>
                  </a:lnTo>
                  <a:cubicBezTo>
                    <a:pt x="1247840" y="2135230"/>
                    <a:pt x="1241359" y="2141711"/>
                    <a:pt x="1233364" y="2141711"/>
                  </a:cubicBezTo>
                  <a:lnTo>
                    <a:pt x="1175445" y="2141711"/>
                  </a:lnTo>
                  <a:lnTo>
                    <a:pt x="1217275" y="2819733"/>
                  </a:lnTo>
                  <a:lnTo>
                    <a:pt x="1538655" y="2819733"/>
                  </a:lnTo>
                  <a:lnTo>
                    <a:pt x="1538655" y="2916015"/>
                  </a:lnTo>
                  <a:lnTo>
                    <a:pt x="1834975" y="2426775"/>
                  </a:lnTo>
                  <a:close/>
                  <a:moveTo>
                    <a:pt x="2470117" y="140636"/>
                  </a:moveTo>
                  <a:lnTo>
                    <a:pt x="2450688" y="169453"/>
                  </a:lnTo>
                  <a:cubicBezTo>
                    <a:pt x="2432725" y="187416"/>
                    <a:pt x="2407910" y="198526"/>
                    <a:pt x="2380499" y="198526"/>
                  </a:cubicBezTo>
                  <a:cubicBezTo>
                    <a:pt x="2366794" y="198526"/>
                    <a:pt x="2353737" y="195749"/>
                    <a:pt x="2341862" y="190726"/>
                  </a:cubicBezTo>
                  <a:lnTo>
                    <a:pt x="2319689" y="175776"/>
                  </a:lnTo>
                  <a:lnTo>
                    <a:pt x="1188989" y="1308426"/>
                  </a:lnTo>
                  <a:lnTo>
                    <a:pt x="1342990" y="1294974"/>
                  </a:lnTo>
                  <a:lnTo>
                    <a:pt x="1353866" y="1419480"/>
                  </a:lnTo>
                  <a:lnTo>
                    <a:pt x="1862584" y="2381191"/>
                  </a:lnTo>
                  <a:lnTo>
                    <a:pt x="3029209" y="455030"/>
                  </a:lnTo>
                  <a:close/>
                  <a:moveTo>
                    <a:pt x="2380499" y="0"/>
                  </a:moveTo>
                  <a:cubicBezTo>
                    <a:pt x="2435320" y="0"/>
                    <a:pt x="2479762" y="44442"/>
                    <a:pt x="2479762" y="99263"/>
                  </a:cubicBezTo>
                  <a:lnTo>
                    <a:pt x="2478311" y="106448"/>
                  </a:lnTo>
                  <a:lnTo>
                    <a:pt x="3219890" y="215733"/>
                  </a:lnTo>
                  <a:lnTo>
                    <a:pt x="3217054" y="220776"/>
                  </a:lnTo>
                  <a:lnTo>
                    <a:pt x="4067223" y="1004298"/>
                  </a:lnTo>
                  <a:lnTo>
                    <a:pt x="4069653" y="1000693"/>
                  </a:lnTo>
                  <a:cubicBezTo>
                    <a:pt x="4079200" y="991147"/>
                    <a:pt x="4092388" y="985242"/>
                    <a:pt x="4106956" y="985242"/>
                  </a:cubicBezTo>
                  <a:cubicBezTo>
                    <a:pt x="4136091" y="985242"/>
                    <a:pt x="4159710" y="1008861"/>
                    <a:pt x="4159710" y="1037996"/>
                  </a:cubicBezTo>
                  <a:cubicBezTo>
                    <a:pt x="4159710" y="1067131"/>
                    <a:pt x="4136091" y="1090750"/>
                    <a:pt x="4106956" y="1090750"/>
                  </a:cubicBezTo>
                  <a:cubicBezTo>
                    <a:pt x="4077821" y="1090750"/>
                    <a:pt x="4054202" y="1067131"/>
                    <a:pt x="4054202" y="1037996"/>
                  </a:cubicBezTo>
                  <a:cubicBezTo>
                    <a:pt x="4054202" y="1030713"/>
                    <a:pt x="4055678" y="1023773"/>
                    <a:pt x="4058348" y="1017462"/>
                  </a:cubicBezTo>
                  <a:lnTo>
                    <a:pt x="4060261" y="1014623"/>
                  </a:lnTo>
                  <a:lnTo>
                    <a:pt x="3137412" y="519074"/>
                  </a:lnTo>
                  <a:lnTo>
                    <a:pt x="1538655" y="3357254"/>
                  </a:lnTo>
                  <a:lnTo>
                    <a:pt x="1538655" y="3364856"/>
                  </a:lnTo>
                  <a:lnTo>
                    <a:pt x="1696915" y="3364856"/>
                  </a:lnTo>
                  <a:lnTo>
                    <a:pt x="1696915" y="3781025"/>
                  </a:lnTo>
                  <a:lnTo>
                    <a:pt x="1487338" y="3781025"/>
                  </a:lnTo>
                  <a:lnTo>
                    <a:pt x="1487338" y="3904082"/>
                  </a:lnTo>
                  <a:lnTo>
                    <a:pt x="1563403" y="3904082"/>
                  </a:lnTo>
                  <a:cubicBezTo>
                    <a:pt x="1576028" y="3904082"/>
                    <a:pt x="1586263" y="3914317"/>
                    <a:pt x="1586263" y="3926942"/>
                  </a:cubicBezTo>
                  <a:lnTo>
                    <a:pt x="1586262" y="3926942"/>
                  </a:lnTo>
                  <a:cubicBezTo>
                    <a:pt x="1586262" y="3939567"/>
                    <a:pt x="1576027" y="3949802"/>
                    <a:pt x="1563402" y="3949802"/>
                  </a:cubicBezTo>
                  <a:lnTo>
                    <a:pt x="1487338" y="3949802"/>
                  </a:lnTo>
                  <a:lnTo>
                    <a:pt x="1487338" y="4070970"/>
                  </a:lnTo>
                  <a:lnTo>
                    <a:pt x="1563403" y="4070970"/>
                  </a:lnTo>
                  <a:cubicBezTo>
                    <a:pt x="1576028" y="4070970"/>
                    <a:pt x="1586263" y="4081205"/>
                    <a:pt x="1586263" y="4093830"/>
                  </a:cubicBezTo>
                  <a:lnTo>
                    <a:pt x="1586262" y="4093830"/>
                  </a:lnTo>
                  <a:cubicBezTo>
                    <a:pt x="1586262" y="4106455"/>
                    <a:pt x="1576027" y="4116690"/>
                    <a:pt x="1563402" y="4116690"/>
                  </a:cubicBezTo>
                  <a:lnTo>
                    <a:pt x="1487338" y="4116690"/>
                  </a:lnTo>
                  <a:lnTo>
                    <a:pt x="1487338" y="4772921"/>
                  </a:lnTo>
                  <a:lnTo>
                    <a:pt x="1529674" y="4772921"/>
                  </a:lnTo>
                  <a:cubicBezTo>
                    <a:pt x="1560927" y="4772921"/>
                    <a:pt x="1586262" y="4798256"/>
                    <a:pt x="1586262" y="4829509"/>
                  </a:cubicBezTo>
                  <a:lnTo>
                    <a:pt x="1586262" y="4848693"/>
                  </a:lnTo>
                  <a:cubicBezTo>
                    <a:pt x="1586262" y="4879946"/>
                    <a:pt x="1560927" y="4905281"/>
                    <a:pt x="1529674" y="4905281"/>
                  </a:cubicBezTo>
                  <a:lnTo>
                    <a:pt x="1518652" y="4905281"/>
                  </a:lnTo>
                  <a:lnTo>
                    <a:pt x="1488812" y="4962472"/>
                  </a:lnTo>
                  <a:lnTo>
                    <a:pt x="1773161" y="5507455"/>
                  </a:lnTo>
                  <a:lnTo>
                    <a:pt x="1945385" y="5507455"/>
                  </a:lnTo>
                  <a:cubicBezTo>
                    <a:pt x="1984041" y="5507455"/>
                    <a:pt x="2015377" y="5538791"/>
                    <a:pt x="2015377" y="5577447"/>
                  </a:cubicBezTo>
                  <a:lnTo>
                    <a:pt x="2015377" y="5716606"/>
                  </a:lnTo>
                  <a:cubicBezTo>
                    <a:pt x="2015377" y="5755262"/>
                    <a:pt x="1984041" y="5786598"/>
                    <a:pt x="1945385" y="5786598"/>
                  </a:cubicBezTo>
                  <a:lnTo>
                    <a:pt x="166286" y="5786598"/>
                  </a:lnTo>
                  <a:cubicBezTo>
                    <a:pt x="127630" y="5786598"/>
                    <a:pt x="96294" y="5755262"/>
                    <a:pt x="96294" y="5716606"/>
                  </a:cubicBezTo>
                  <a:lnTo>
                    <a:pt x="96294" y="5577447"/>
                  </a:lnTo>
                  <a:cubicBezTo>
                    <a:pt x="96294" y="5538791"/>
                    <a:pt x="127630" y="5507455"/>
                    <a:pt x="166286" y="5507455"/>
                  </a:cubicBezTo>
                  <a:lnTo>
                    <a:pt x="235712" y="5507455"/>
                  </a:lnTo>
                  <a:lnTo>
                    <a:pt x="537898" y="4928284"/>
                  </a:lnTo>
                  <a:lnTo>
                    <a:pt x="525896" y="4905281"/>
                  </a:lnTo>
                  <a:lnTo>
                    <a:pt x="517166" y="4905281"/>
                  </a:lnTo>
                  <a:cubicBezTo>
                    <a:pt x="485913" y="4905281"/>
                    <a:pt x="460578" y="4879946"/>
                    <a:pt x="460578" y="4848693"/>
                  </a:cubicBezTo>
                  <a:lnTo>
                    <a:pt x="460578" y="4829509"/>
                  </a:lnTo>
                  <a:cubicBezTo>
                    <a:pt x="460578" y="4798256"/>
                    <a:pt x="485913" y="4772921"/>
                    <a:pt x="517166" y="4772921"/>
                  </a:cubicBezTo>
                  <a:lnTo>
                    <a:pt x="536643" y="4772921"/>
                  </a:lnTo>
                  <a:lnTo>
                    <a:pt x="536643" y="4116689"/>
                  </a:lnTo>
                  <a:lnTo>
                    <a:pt x="483438" y="4116689"/>
                  </a:lnTo>
                  <a:cubicBezTo>
                    <a:pt x="477126" y="4116689"/>
                    <a:pt x="471411" y="4114130"/>
                    <a:pt x="467274" y="4109993"/>
                  </a:cubicBezTo>
                  <a:lnTo>
                    <a:pt x="460578" y="4093829"/>
                  </a:lnTo>
                  <a:lnTo>
                    <a:pt x="467274" y="4077665"/>
                  </a:lnTo>
                  <a:cubicBezTo>
                    <a:pt x="471411" y="4073529"/>
                    <a:pt x="477126" y="4070970"/>
                    <a:pt x="483438" y="4070970"/>
                  </a:cubicBezTo>
                  <a:lnTo>
                    <a:pt x="536643" y="4070970"/>
                  </a:lnTo>
                  <a:lnTo>
                    <a:pt x="536643" y="3949801"/>
                  </a:lnTo>
                  <a:lnTo>
                    <a:pt x="483438" y="3949801"/>
                  </a:lnTo>
                  <a:cubicBezTo>
                    <a:pt x="477126" y="3949801"/>
                    <a:pt x="471411" y="3947242"/>
                    <a:pt x="467274" y="3943105"/>
                  </a:cubicBezTo>
                  <a:lnTo>
                    <a:pt x="460578" y="3926941"/>
                  </a:lnTo>
                  <a:lnTo>
                    <a:pt x="467274" y="3910777"/>
                  </a:lnTo>
                  <a:cubicBezTo>
                    <a:pt x="471411" y="3906640"/>
                    <a:pt x="477126" y="3904082"/>
                    <a:pt x="483438" y="3904082"/>
                  </a:cubicBezTo>
                  <a:lnTo>
                    <a:pt x="536643" y="3904082"/>
                  </a:lnTo>
                  <a:lnTo>
                    <a:pt x="536643" y="3781025"/>
                  </a:lnTo>
                  <a:lnTo>
                    <a:pt x="0" y="3781025"/>
                  </a:lnTo>
                  <a:lnTo>
                    <a:pt x="0" y="3364856"/>
                  </a:lnTo>
                  <a:lnTo>
                    <a:pt x="1" y="3364856"/>
                  </a:lnTo>
                  <a:lnTo>
                    <a:pt x="1" y="2819733"/>
                  </a:lnTo>
                  <a:lnTo>
                    <a:pt x="186431" y="2819733"/>
                  </a:lnTo>
                  <a:lnTo>
                    <a:pt x="823097" y="2141404"/>
                  </a:lnTo>
                  <a:lnTo>
                    <a:pt x="813602" y="2137471"/>
                  </a:lnTo>
                  <a:cubicBezTo>
                    <a:pt x="810982" y="2134852"/>
                    <a:pt x="809362" y="2131233"/>
                    <a:pt x="809362" y="2127235"/>
                  </a:cubicBezTo>
                  <a:lnTo>
                    <a:pt x="809362" y="2069332"/>
                  </a:lnTo>
                  <a:cubicBezTo>
                    <a:pt x="809362" y="2061336"/>
                    <a:pt x="815843" y="2054855"/>
                    <a:pt x="823838" y="2054855"/>
                  </a:cubicBezTo>
                  <a:lnTo>
                    <a:pt x="877577" y="2054855"/>
                  </a:lnTo>
                  <a:lnTo>
                    <a:pt x="888250" y="1881866"/>
                  </a:lnTo>
                  <a:lnTo>
                    <a:pt x="828450" y="1881866"/>
                  </a:lnTo>
                  <a:cubicBezTo>
                    <a:pt x="823302" y="1881866"/>
                    <a:pt x="819128" y="1877691"/>
                    <a:pt x="819128" y="1872543"/>
                  </a:cubicBezTo>
                  <a:lnTo>
                    <a:pt x="819128" y="1835257"/>
                  </a:lnTo>
                  <a:cubicBezTo>
                    <a:pt x="819128" y="1830109"/>
                    <a:pt x="823302" y="1825935"/>
                    <a:pt x="828450" y="1825935"/>
                  </a:cubicBezTo>
                  <a:lnTo>
                    <a:pt x="891700" y="1825935"/>
                  </a:lnTo>
                  <a:lnTo>
                    <a:pt x="912234" y="1493103"/>
                  </a:lnTo>
                  <a:lnTo>
                    <a:pt x="860727" y="1497602"/>
                  </a:lnTo>
                  <a:lnTo>
                    <a:pt x="861169" y="1501090"/>
                  </a:lnTo>
                  <a:lnTo>
                    <a:pt x="562355" y="1538964"/>
                  </a:lnTo>
                  <a:lnTo>
                    <a:pt x="573819" y="1582489"/>
                  </a:lnTo>
                  <a:cubicBezTo>
                    <a:pt x="581039" y="1609902"/>
                    <a:pt x="564670" y="1637977"/>
                    <a:pt x="537257" y="1645198"/>
                  </a:cubicBezTo>
                  <a:lnTo>
                    <a:pt x="530211" y="1647053"/>
                  </a:lnTo>
                  <a:cubicBezTo>
                    <a:pt x="509651" y="1652468"/>
                    <a:pt x="488719" y="1644615"/>
                    <a:pt x="476492" y="1628784"/>
                  </a:cubicBezTo>
                  <a:lnTo>
                    <a:pt x="469491" y="1614538"/>
                  </a:lnTo>
                  <a:lnTo>
                    <a:pt x="470721" y="1635605"/>
                  </a:lnTo>
                  <a:cubicBezTo>
                    <a:pt x="467670" y="1656861"/>
                    <a:pt x="452267" y="1675268"/>
                    <a:pt x="430195" y="1681081"/>
                  </a:cubicBezTo>
                  <a:lnTo>
                    <a:pt x="422631" y="1683073"/>
                  </a:lnTo>
                  <a:cubicBezTo>
                    <a:pt x="393202" y="1690825"/>
                    <a:pt x="363062" y="1673252"/>
                    <a:pt x="355310" y="1643823"/>
                  </a:cubicBezTo>
                  <a:lnTo>
                    <a:pt x="315776" y="1493723"/>
                  </a:lnTo>
                  <a:cubicBezTo>
                    <a:pt x="308025" y="1464294"/>
                    <a:pt x="325598" y="1434153"/>
                    <a:pt x="355027" y="1426402"/>
                  </a:cubicBezTo>
                  <a:lnTo>
                    <a:pt x="362591" y="1424410"/>
                  </a:lnTo>
                  <a:cubicBezTo>
                    <a:pt x="384663" y="1418597"/>
                    <a:pt x="407134" y="1427028"/>
                    <a:pt x="420261" y="1444022"/>
                  </a:cubicBezTo>
                  <a:lnTo>
                    <a:pt x="427578" y="1458912"/>
                  </a:lnTo>
                  <a:lnTo>
                    <a:pt x="426045" y="1453091"/>
                  </a:lnTo>
                  <a:cubicBezTo>
                    <a:pt x="418825" y="1425678"/>
                    <a:pt x="435194" y="1397602"/>
                    <a:pt x="462607" y="1390382"/>
                  </a:cubicBezTo>
                  <a:lnTo>
                    <a:pt x="469653" y="1388526"/>
                  </a:lnTo>
                  <a:cubicBezTo>
                    <a:pt x="497066" y="1381306"/>
                    <a:pt x="525141" y="1397675"/>
                    <a:pt x="532361" y="1425088"/>
                  </a:cubicBezTo>
                  <a:lnTo>
                    <a:pt x="549415" y="1489834"/>
                  </a:lnTo>
                  <a:lnTo>
                    <a:pt x="840002" y="1334084"/>
                  </a:lnTo>
                  <a:lnTo>
                    <a:pt x="840607" y="1338857"/>
                  </a:lnTo>
                  <a:lnTo>
                    <a:pt x="1112835" y="1315078"/>
                  </a:lnTo>
                  <a:lnTo>
                    <a:pt x="2288860" y="137025"/>
                  </a:lnTo>
                  <a:lnTo>
                    <a:pt x="2281236" y="99263"/>
                  </a:lnTo>
                  <a:cubicBezTo>
                    <a:pt x="2281236" y="44442"/>
                    <a:pt x="2325678" y="0"/>
                    <a:pt x="23804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F46E659-C96B-4800-B885-0D2933FFFCB5}"/>
                </a:ext>
              </a:extLst>
            </p:cNvPr>
            <p:cNvSpPr/>
            <p:nvPr/>
          </p:nvSpPr>
          <p:spPr>
            <a:xfrm>
              <a:off x="9997743" y="4684899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4906CAE-C81E-4341-8D42-938CCF1109E6}"/>
                </a:ext>
              </a:extLst>
            </p:cNvPr>
            <p:cNvSpPr/>
            <p:nvPr/>
          </p:nvSpPr>
          <p:spPr>
            <a:xfrm>
              <a:off x="10140836" y="4683371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4165B22-975A-4228-895F-6024C87A81D7}"/>
                </a:ext>
              </a:extLst>
            </p:cNvPr>
            <p:cNvSpPr/>
            <p:nvPr/>
          </p:nvSpPr>
          <p:spPr>
            <a:xfrm>
              <a:off x="10283929" y="4681843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CAFED08-52ED-4A47-B30F-A448C35E08B5}"/>
                </a:ext>
              </a:extLst>
            </p:cNvPr>
            <p:cNvSpPr/>
            <p:nvPr/>
          </p:nvSpPr>
          <p:spPr>
            <a:xfrm>
              <a:off x="10427022" y="4680315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828B222-92F0-4D77-B2F9-10C822EB6322}"/>
                </a:ext>
              </a:extLst>
            </p:cNvPr>
            <p:cNvSpPr/>
            <p:nvPr/>
          </p:nvSpPr>
          <p:spPr>
            <a:xfrm>
              <a:off x="10570115" y="4678787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1DF6AFD-FC51-4088-AD39-25059546AD32}"/>
                </a:ext>
              </a:extLst>
            </p:cNvPr>
            <p:cNvSpPr/>
            <p:nvPr/>
          </p:nvSpPr>
          <p:spPr>
            <a:xfrm>
              <a:off x="10426902" y="4469200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9545D1F-96E8-4F62-B0DA-688845F559C3}"/>
                </a:ext>
              </a:extLst>
            </p:cNvPr>
            <p:cNvSpPr/>
            <p:nvPr/>
          </p:nvSpPr>
          <p:spPr>
            <a:xfrm>
              <a:off x="10423971" y="4574649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AB524B2-9CD8-449F-830B-C3AD855F7147}"/>
                </a:ext>
              </a:extLst>
            </p:cNvPr>
            <p:cNvSpPr/>
            <p:nvPr/>
          </p:nvSpPr>
          <p:spPr>
            <a:xfrm>
              <a:off x="10279601" y="4579646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84D3409-3987-44EF-AF6B-7CACFE8CCC39}"/>
                </a:ext>
              </a:extLst>
            </p:cNvPr>
            <p:cNvSpPr/>
            <p:nvPr/>
          </p:nvSpPr>
          <p:spPr>
            <a:xfrm>
              <a:off x="10135231" y="4584643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4ED8220-2FF8-4B70-ADFE-71719B44F6D6}"/>
                </a:ext>
              </a:extLst>
            </p:cNvPr>
            <p:cNvSpPr/>
            <p:nvPr/>
          </p:nvSpPr>
          <p:spPr>
            <a:xfrm>
              <a:off x="10278001" y="4475188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6C8BB3-1263-4109-B14D-4380AD355B5A}"/>
                </a:ext>
              </a:extLst>
            </p:cNvPr>
            <p:cNvSpPr/>
            <p:nvPr/>
          </p:nvSpPr>
          <p:spPr>
            <a:xfrm>
              <a:off x="8872841" y="4575108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BC18BAB-8253-4168-AE3C-5C002804A783}"/>
                </a:ext>
              </a:extLst>
            </p:cNvPr>
            <p:cNvSpPr/>
            <p:nvPr/>
          </p:nvSpPr>
          <p:spPr>
            <a:xfrm>
              <a:off x="8869910" y="4680557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6DDF4C-92FE-49CD-B6FC-F843F421CC2C}"/>
                </a:ext>
              </a:extLst>
            </p:cNvPr>
            <p:cNvSpPr/>
            <p:nvPr/>
          </p:nvSpPr>
          <p:spPr>
            <a:xfrm>
              <a:off x="8725540" y="4685554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F93ACF1-73EF-4F24-8159-2326F545191B}"/>
                </a:ext>
              </a:extLst>
            </p:cNvPr>
            <p:cNvSpPr/>
            <p:nvPr/>
          </p:nvSpPr>
          <p:spPr>
            <a:xfrm>
              <a:off x="8723940" y="4581096"/>
              <a:ext cx="130243" cy="91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Arc 25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77269DD-B396-41A3-870A-A60A36CC08AC}"/>
              </a:ext>
            </a:extLst>
          </p:cNvPr>
          <p:cNvSpPr/>
          <p:nvPr/>
        </p:nvSpPr>
        <p:spPr>
          <a:xfrm rot="217216">
            <a:off x="6411905" y="1651452"/>
            <a:ext cx="1754434" cy="1242406"/>
          </a:xfrm>
          <a:prstGeom prst="arc">
            <a:avLst>
              <a:gd name="adj1" fmla="val 10432376"/>
              <a:gd name="adj2" fmla="val 1587270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Arc 25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755DF4E-462A-4458-BC9F-660A29FEBF9F}"/>
              </a:ext>
            </a:extLst>
          </p:cNvPr>
          <p:cNvSpPr/>
          <p:nvPr/>
        </p:nvSpPr>
        <p:spPr>
          <a:xfrm rot="1543943">
            <a:off x="3986699" y="1873862"/>
            <a:ext cx="1195643" cy="846697"/>
          </a:xfrm>
          <a:prstGeom prst="arc">
            <a:avLst>
              <a:gd name="adj1" fmla="val 12049713"/>
              <a:gd name="adj2" fmla="val 0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A26B00B-144E-4E15-A9FA-03A0BEFBA00E}"/>
              </a:ext>
            </a:extLst>
          </p:cNvPr>
          <p:cNvSpPr/>
          <p:nvPr/>
        </p:nvSpPr>
        <p:spPr>
          <a:xfrm>
            <a:off x="3618805" y="1669874"/>
            <a:ext cx="637756" cy="306768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6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5" name="Arc 25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14AD64-764A-4F44-89EC-68B67EBEF42A}"/>
              </a:ext>
            </a:extLst>
          </p:cNvPr>
          <p:cNvSpPr/>
          <p:nvPr/>
        </p:nvSpPr>
        <p:spPr>
          <a:xfrm rot="1543943">
            <a:off x="6977691" y="1839210"/>
            <a:ext cx="1195643" cy="950442"/>
          </a:xfrm>
          <a:prstGeom prst="arc">
            <a:avLst>
              <a:gd name="adj1" fmla="val 11269560"/>
              <a:gd name="adj2" fmla="val 1891186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A84C133-00CD-4344-B305-5B780D5F758A}"/>
              </a:ext>
            </a:extLst>
          </p:cNvPr>
          <p:cNvSpPr/>
          <p:nvPr/>
        </p:nvSpPr>
        <p:spPr>
          <a:xfrm flipH="1">
            <a:off x="7867249" y="1739287"/>
            <a:ext cx="637756" cy="306768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6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7" name="Arc 25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16783D-761D-4940-B5AB-4E0A0E3DE89A}"/>
              </a:ext>
            </a:extLst>
          </p:cNvPr>
          <p:cNvSpPr/>
          <p:nvPr/>
        </p:nvSpPr>
        <p:spPr>
          <a:xfrm rot="912183" flipH="1">
            <a:off x="4326442" y="1285435"/>
            <a:ext cx="1754434" cy="1242406"/>
          </a:xfrm>
          <a:prstGeom prst="arc">
            <a:avLst>
              <a:gd name="adj1" fmla="val 10432376"/>
              <a:gd name="adj2" fmla="val 1587270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Group 25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F503CC9-147E-4785-91A6-03E18B0FE00C}"/>
              </a:ext>
            </a:extLst>
          </p:cNvPr>
          <p:cNvGrpSpPr/>
          <p:nvPr/>
        </p:nvGrpSpPr>
        <p:grpSpPr>
          <a:xfrm>
            <a:off x="4232131" y="2874467"/>
            <a:ext cx="3704021" cy="1156040"/>
            <a:chOff x="4366684" y="2926127"/>
            <a:chExt cx="3278335" cy="2571063"/>
          </a:xfrm>
        </p:grpSpPr>
        <p:sp>
          <p:nvSpPr>
            <p:cNvPr id="259" name="Freeform: Shape 25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92D0BF-FEE5-4F8E-8B4B-119FD573CA6D}"/>
                </a:ext>
              </a:extLst>
            </p:cNvPr>
            <p:cNvSpPr/>
            <p:nvPr/>
          </p:nvSpPr>
          <p:spPr>
            <a:xfrm>
              <a:off x="4744501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5F68736-1823-43BF-8B7C-5E0D3E1C8EFC}"/>
                </a:ext>
              </a:extLst>
            </p:cNvPr>
            <p:cNvSpPr/>
            <p:nvPr/>
          </p:nvSpPr>
          <p:spPr>
            <a:xfrm>
              <a:off x="467662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CE2482-32C1-489C-9067-C63FF4A7DD96}"/>
                </a:ext>
              </a:extLst>
            </p:cNvPr>
            <p:cNvSpPr/>
            <p:nvPr/>
          </p:nvSpPr>
          <p:spPr>
            <a:xfrm>
              <a:off x="5706626" y="2927282"/>
              <a:ext cx="109764" cy="2394576"/>
            </a:xfrm>
            <a:custGeom>
              <a:avLst/>
              <a:gdLst>
                <a:gd name="connsiteX0" fmla="*/ 0 w 292813"/>
                <a:gd name="connsiteY0" fmla="*/ 639258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97091" y="0"/>
                    <a:pt x="194952" y="0"/>
                    <a:pt x="295125" y="0"/>
                  </a:cubicBezTo>
                  <a:cubicBezTo>
                    <a:pt x="295125" y="2130603"/>
                    <a:pt x="295125" y="4259666"/>
                    <a:pt x="29512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9FDA3A9-C927-4981-A314-0E8335490F77}"/>
                </a:ext>
              </a:extLst>
            </p:cNvPr>
            <p:cNvSpPr/>
            <p:nvPr/>
          </p:nvSpPr>
          <p:spPr>
            <a:xfrm>
              <a:off x="5022376" y="2926994"/>
              <a:ext cx="75101" cy="2394576"/>
            </a:xfrm>
            <a:custGeom>
              <a:avLst/>
              <a:gdLst>
                <a:gd name="connsiteX0" fmla="*/ 0 w 200346"/>
                <a:gd name="connsiteY0" fmla="*/ 6392581 h 6387957"/>
                <a:gd name="connsiteX1" fmla="*/ 0 w 200346"/>
                <a:gd name="connsiteY1" fmla="*/ 0 h 6387957"/>
                <a:gd name="connsiteX2" fmla="*/ 201117 w 200346"/>
                <a:gd name="connsiteY2" fmla="*/ 0 h 6387957"/>
                <a:gd name="connsiteX3" fmla="*/ 201117 w 200346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46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3307" y="0"/>
                    <a:pt x="201117" y="0"/>
                  </a:cubicBezTo>
                  <a:cubicBezTo>
                    <a:pt x="201117" y="2131374"/>
                    <a:pt x="201117" y="4260437"/>
                    <a:pt x="201117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1A1ECB4-9A2D-489F-A403-68432F406C59}"/>
                </a:ext>
              </a:extLst>
            </p:cNvPr>
            <p:cNvSpPr/>
            <p:nvPr/>
          </p:nvSpPr>
          <p:spPr>
            <a:xfrm>
              <a:off x="487782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6043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90CEB0-CF1B-473E-AC80-D287C978B8EB}"/>
                </a:ext>
              </a:extLst>
            </p:cNvPr>
            <p:cNvSpPr/>
            <p:nvPr/>
          </p:nvSpPr>
          <p:spPr>
            <a:xfrm>
              <a:off x="4559765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75CE2AD-EB1E-4C4E-B065-80051BD34D14}"/>
                </a:ext>
              </a:extLst>
            </p:cNvPr>
            <p:cNvSpPr/>
            <p:nvPr/>
          </p:nvSpPr>
          <p:spPr>
            <a:xfrm>
              <a:off x="4433987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4716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39F3825-2CD6-4D7D-B343-3127AF5177D1}"/>
                </a:ext>
              </a:extLst>
            </p:cNvPr>
            <p:cNvSpPr/>
            <p:nvPr/>
          </p:nvSpPr>
          <p:spPr>
            <a:xfrm>
              <a:off x="4366684" y="2927282"/>
              <a:ext cx="37550" cy="2567886"/>
            </a:xfrm>
            <a:custGeom>
              <a:avLst/>
              <a:gdLst>
                <a:gd name="connsiteX0" fmla="*/ 0 w 100173"/>
                <a:gd name="connsiteY0" fmla="*/ 685414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148"/>
                  </a:moveTo>
                  <a:cubicBezTo>
                    <a:pt x="0" y="4569432"/>
                    <a:pt x="0" y="2286257"/>
                    <a:pt x="0" y="0"/>
                  </a:cubicBezTo>
                  <a:cubicBezTo>
                    <a:pt x="33905" y="0"/>
                    <a:pt x="67809" y="0"/>
                    <a:pt x="103255" y="0"/>
                  </a:cubicBezTo>
                  <a:cubicBezTo>
                    <a:pt x="103255" y="2285486"/>
                    <a:pt x="103255" y="456866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7F8FE64-CDBA-4722-804D-097CF1C3E629}"/>
                </a:ext>
              </a:extLst>
            </p:cNvPr>
            <p:cNvSpPr/>
            <p:nvPr/>
          </p:nvSpPr>
          <p:spPr>
            <a:xfrm>
              <a:off x="5957386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3945"/>
                    <a:pt x="103255" y="4567891"/>
                    <a:pt x="103255" y="6854918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C0BBC1B-3667-4313-9E7F-53CCD675BC12}"/>
                </a:ext>
              </a:extLst>
            </p:cNvPr>
            <p:cNvSpPr/>
            <p:nvPr/>
          </p:nvSpPr>
          <p:spPr>
            <a:xfrm>
              <a:off x="6024689" y="2926127"/>
              <a:ext cx="37550" cy="2567886"/>
            </a:xfrm>
            <a:custGeom>
              <a:avLst/>
              <a:gdLst>
                <a:gd name="connsiteX0" fmla="*/ 0 w 100173"/>
                <a:gd name="connsiteY0" fmla="*/ 6857230 h 6850294"/>
                <a:gd name="connsiteX1" fmla="*/ 0 w 100173"/>
                <a:gd name="connsiteY1" fmla="*/ 0 h 6850294"/>
                <a:gd name="connsiteX2" fmla="*/ 52398 w 100173"/>
                <a:gd name="connsiteY2" fmla="*/ 0 h 6850294"/>
                <a:gd name="connsiteX3" fmla="*/ 103255 w 100173"/>
                <a:gd name="connsiteY3" fmla="*/ 0 h 6850294"/>
                <a:gd name="connsiteX4" fmla="*/ 103255 w 100173"/>
                <a:gd name="connsiteY4" fmla="*/ 6857230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850294">
                  <a:moveTo>
                    <a:pt x="0" y="6857230"/>
                  </a:moveTo>
                  <a:cubicBezTo>
                    <a:pt x="0" y="4572514"/>
                    <a:pt x="0" y="2288569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287798"/>
                    <a:pt x="103255" y="4571743"/>
                    <a:pt x="103255" y="6857230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14C79AB-A936-4D52-A625-026469B14399}"/>
                </a:ext>
              </a:extLst>
            </p:cNvPr>
            <p:cNvSpPr/>
            <p:nvPr/>
          </p:nvSpPr>
          <p:spPr>
            <a:xfrm>
              <a:off x="5890084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1714 w 100173"/>
                <a:gd name="connsiteY2" fmla="*/ 0 h 6387957"/>
                <a:gd name="connsiteX3" fmla="*/ 101714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33904" y="0"/>
                    <a:pt x="67039" y="0"/>
                    <a:pt x="101714" y="0"/>
                  </a:cubicBezTo>
                  <a:cubicBezTo>
                    <a:pt x="101714" y="2130603"/>
                    <a:pt x="101714" y="4260437"/>
                    <a:pt x="101714" y="639258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191A941-607A-49D9-86B8-08383C7E628A}"/>
                </a:ext>
              </a:extLst>
            </p:cNvPr>
            <p:cNvSpPr/>
            <p:nvPr/>
          </p:nvSpPr>
          <p:spPr>
            <a:xfrm>
              <a:off x="6091991" y="2926994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1978"/>
                    <a:pt x="0" y="213291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1374"/>
                    <a:pt x="103255" y="4261207"/>
                    <a:pt x="103255" y="6393351"/>
                  </a:cubicBezTo>
                </a:path>
              </a:pathLst>
            </a:custGeom>
            <a:solidFill>
              <a:schemeClr val="accent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AE52E9-A164-4F63-AE64-5B7EA71756D8}"/>
                </a:ext>
              </a:extLst>
            </p:cNvPr>
            <p:cNvSpPr/>
            <p:nvPr/>
          </p:nvSpPr>
          <p:spPr>
            <a:xfrm>
              <a:off x="7139759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EE38055-CE9F-4D00-B914-687D12689D85}"/>
                </a:ext>
              </a:extLst>
            </p:cNvPr>
            <p:cNvSpPr/>
            <p:nvPr/>
          </p:nvSpPr>
          <p:spPr>
            <a:xfrm>
              <a:off x="7280788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EB0EC1E-E411-49E8-BC38-F2CDC3E3CDFD}"/>
                </a:ext>
              </a:extLst>
            </p:cNvPr>
            <p:cNvSpPr/>
            <p:nvPr/>
          </p:nvSpPr>
          <p:spPr>
            <a:xfrm>
              <a:off x="7349773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99402" y="0"/>
                    <a:pt x="195722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EAA52EA-F768-44B5-88AB-31A8885E91E3}"/>
                </a:ext>
              </a:extLst>
            </p:cNvPr>
            <p:cNvSpPr/>
            <p:nvPr/>
          </p:nvSpPr>
          <p:spPr>
            <a:xfrm>
              <a:off x="7548511" y="2927282"/>
              <a:ext cx="41911" cy="2569908"/>
            </a:xfrm>
            <a:custGeom>
              <a:avLst/>
              <a:gdLst>
                <a:gd name="connsiteX0" fmla="*/ 0 w 115584"/>
                <a:gd name="connsiteY0" fmla="*/ 6753975 h 6850294"/>
                <a:gd name="connsiteX1" fmla="*/ 13099 w 115584"/>
                <a:gd name="connsiteY1" fmla="*/ 0 h 6850294"/>
                <a:gd name="connsiteX2" fmla="*/ 118666 w 115584"/>
                <a:gd name="connsiteY2" fmla="*/ 0 h 6850294"/>
                <a:gd name="connsiteX3" fmla="*/ 118666 w 115584"/>
                <a:gd name="connsiteY3" fmla="*/ 6855688 h 6850294"/>
                <a:gd name="connsiteX0" fmla="*/ 0 w 111805"/>
                <a:gd name="connsiteY0" fmla="*/ 6836322 h 6855688"/>
                <a:gd name="connsiteX1" fmla="*/ 6237 w 111805"/>
                <a:gd name="connsiteY1" fmla="*/ 0 h 6855688"/>
                <a:gd name="connsiteX2" fmla="*/ 111804 w 111805"/>
                <a:gd name="connsiteY2" fmla="*/ 0 h 6855688"/>
                <a:gd name="connsiteX3" fmla="*/ 111804 w 111805"/>
                <a:gd name="connsiteY3" fmla="*/ 6855688 h 6855688"/>
                <a:gd name="connsiteX0" fmla="*/ 0 w 111804"/>
                <a:gd name="connsiteY0" fmla="*/ 6853478 h 6855688"/>
                <a:gd name="connsiteX1" fmla="*/ 6237 w 111804"/>
                <a:gd name="connsiteY1" fmla="*/ 0 h 6855688"/>
                <a:gd name="connsiteX2" fmla="*/ 111804 w 111804"/>
                <a:gd name="connsiteY2" fmla="*/ 0 h 6855688"/>
                <a:gd name="connsiteX3" fmla="*/ 111804 w 111804"/>
                <a:gd name="connsiteY3" fmla="*/ 6855688 h 685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04" h="6855688">
                  <a:moveTo>
                    <a:pt x="0" y="6853478"/>
                  </a:moveTo>
                  <a:cubicBezTo>
                    <a:pt x="14640" y="4603437"/>
                    <a:pt x="3155" y="2253123"/>
                    <a:pt x="6237" y="0"/>
                  </a:cubicBezTo>
                  <a:lnTo>
                    <a:pt x="111804" y="0"/>
                  </a:lnTo>
                  <a:lnTo>
                    <a:pt x="111804" y="6855688"/>
                  </a:ln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455328A-DCEE-410D-BA26-ADA3D0069DD4}"/>
                </a:ext>
              </a:extLst>
            </p:cNvPr>
            <p:cNvSpPr/>
            <p:nvPr/>
          </p:nvSpPr>
          <p:spPr>
            <a:xfrm>
              <a:off x="748524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B733C93-19EF-4DDA-B2CD-AB9CECDF991C}"/>
                </a:ext>
              </a:extLst>
            </p:cNvPr>
            <p:cNvSpPr/>
            <p:nvPr/>
          </p:nvSpPr>
          <p:spPr>
            <a:xfrm>
              <a:off x="7616134" y="2926994"/>
              <a:ext cx="28885" cy="2567886"/>
            </a:xfrm>
            <a:custGeom>
              <a:avLst/>
              <a:gdLst>
                <a:gd name="connsiteX0" fmla="*/ 0 w 77056"/>
                <a:gd name="connsiteY0" fmla="*/ 6854918 h 6850294"/>
                <a:gd name="connsiteX1" fmla="*/ 0 w 77056"/>
                <a:gd name="connsiteY1" fmla="*/ 0 h 6850294"/>
                <a:gd name="connsiteX2" fmla="*/ 78597 w 77056"/>
                <a:gd name="connsiteY2" fmla="*/ 0 h 6850294"/>
                <a:gd name="connsiteX3" fmla="*/ 78597 w 77056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56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25428" y="0"/>
                    <a:pt x="50087" y="0"/>
                    <a:pt x="78597" y="0"/>
                  </a:cubicBezTo>
                  <a:cubicBezTo>
                    <a:pt x="78597" y="2283175"/>
                    <a:pt x="78597" y="4566350"/>
                    <a:pt x="78597" y="6854918"/>
                  </a:cubicBezTo>
                </a:path>
              </a:pathLst>
            </a:custGeom>
            <a:solidFill>
              <a:schemeClr val="accent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2CA48E9-700A-4586-8107-9FC3DAB60680}"/>
                </a:ext>
              </a:extLst>
            </p:cNvPr>
            <p:cNvSpPr/>
            <p:nvPr/>
          </p:nvSpPr>
          <p:spPr>
            <a:xfrm>
              <a:off x="6838507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450D6B9-B93B-401C-BCCB-F5DF29D7E070}"/>
                </a:ext>
              </a:extLst>
            </p:cNvPr>
            <p:cNvSpPr/>
            <p:nvPr/>
          </p:nvSpPr>
          <p:spPr>
            <a:xfrm>
              <a:off x="6980994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3123BC4-CD10-48E2-BFB3-7F70917C55D6}"/>
                </a:ext>
              </a:extLst>
            </p:cNvPr>
            <p:cNvSpPr/>
            <p:nvPr/>
          </p:nvSpPr>
          <p:spPr>
            <a:xfrm>
              <a:off x="706505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FF37F95-C2E6-4015-BB73-82D71F8A1E2B}"/>
                </a:ext>
              </a:extLst>
            </p:cNvPr>
            <p:cNvSpPr/>
            <p:nvPr/>
          </p:nvSpPr>
          <p:spPr>
            <a:xfrm>
              <a:off x="6754449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04A8134-7BD8-4BB2-92CD-BC6C1B666B2D}"/>
                </a:ext>
              </a:extLst>
            </p:cNvPr>
            <p:cNvSpPr/>
            <p:nvPr/>
          </p:nvSpPr>
          <p:spPr>
            <a:xfrm>
              <a:off x="6334914" y="2927282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2748"/>
                    <a:pt x="0" y="213291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1374"/>
                    <a:pt x="103255" y="4260436"/>
                    <a:pt x="103255" y="639335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58B22BD-4C0C-4AAF-90D5-C5F7E6FC370B}"/>
                </a:ext>
              </a:extLst>
            </p:cNvPr>
            <p:cNvSpPr/>
            <p:nvPr/>
          </p:nvSpPr>
          <p:spPr>
            <a:xfrm>
              <a:off x="6159871" y="2926127"/>
              <a:ext cx="37550" cy="2397464"/>
            </a:xfrm>
            <a:custGeom>
              <a:avLst/>
              <a:gdLst>
                <a:gd name="connsiteX0" fmla="*/ 0 w 100173"/>
                <a:gd name="connsiteY0" fmla="*/ 6395663 h 6395662"/>
                <a:gd name="connsiteX1" fmla="*/ 0 w 100173"/>
                <a:gd name="connsiteY1" fmla="*/ 0 h 6395662"/>
                <a:gd name="connsiteX2" fmla="*/ 52398 w 100173"/>
                <a:gd name="connsiteY2" fmla="*/ 0 h 6395662"/>
                <a:gd name="connsiteX3" fmla="*/ 103255 w 100173"/>
                <a:gd name="connsiteY3" fmla="*/ 0 h 6395662"/>
                <a:gd name="connsiteX4" fmla="*/ 103255 w 100173"/>
                <a:gd name="connsiteY4" fmla="*/ 6395663 h 63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395662">
                  <a:moveTo>
                    <a:pt x="0" y="6395663"/>
                  </a:moveTo>
                  <a:cubicBezTo>
                    <a:pt x="0" y="4265060"/>
                    <a:pt x="0" y="2135227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132915"/>
                    <a:pt x="103255" y="4261977"/>
                    <a:pt x="103255" y="6395663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8B4F8B3-E98A-455E-847C-D3EECCD296EE}"/>
                </a:ext>
              </a:extLst>
            </p:cNvPr>
            <p:cNvSpPr/>
            <p:nvPr/>
          </p:nvSpPr>
          <p:spPr>
            <a:xfrm>
              <a:off x="6231712" y="2926127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5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CF4154-07B0-4E0C-B904-223269B9CDE8}"/>
                </a:ext>
              </a:extLst>
            </p:cNvPr>
            <p:cNvSpPr/>
            <p:nvPr/>
          </p:nvSpPr>
          <p:spPr>
            <a:xfrm>
              <a:off x="6598401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22D180F-FB50-4260-AABC-FC6AEDA42E34}"/>
                </a:ext>
              </a:extLst>
            </p:cNvPr>
            <p:cNvSpPr/>
            <p:nvPr/>
          </p:nvSpPr>
          <p:spPr>
            <a:xfrm>
              <a:off x="6680669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F2F1A03-9469-469E-AD14-BF151A7596AB}"/>
                </a:ext>
              </a:extLst>
            </p:cNvPr>
            <p:cNvSpPr/>
            <p:nvPr/>
          </p:nvSpPr>
          <p:spPr>
            <a:xfrm>
              <a:off x="6516134" y="2927282"/>
              <a:ext cx="37550" cy="2394576"/>
            </a:xfrm>
            <a:custGeom>
              <a:avLst/>
              <a:gdLst>
                <a:gd name="connsiteX0" fmla="*/ 0 w 100173"/>
                <a:gd name="connsiteY0" fmla="*/ 639181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181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181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134" y="0"/>
                    <a:pt x="67039" y="0"/>
                    <a:pt x="103255" y="0"/>
                  </a:cubicBezTo>
                  <a:cubicBezTo>
                    <a:pt x="103255" y="2130603"/>
                    <a:pt x="103255" y="4260436"/>
                    <a:pt x="103255" y="639181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30C142B-978F-413F-B2C3-92715A5E301C}"/>
                </a:ext>
              </a:extLst>
            </p:cNvPr>
            <p:cNvSpPr/>
            <p:nvPr/>
          </p:nvSpPr>
          <p:spPr>
            <a:xfrm>
              <a:off x="6399205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FB55C14-178E-45B3-B627-906B5818B83B}"/>
                </a:ext>
              </a:extLst>
            </p:cNvPr>
            <p:cNvSpPr/>
            <p:nvPr/>
          </p:nvSpPr>
          <p:spPr>
            <a:xfrm>
              <a:off x="5237391" y="2926127"/>
              <a:ext cx="144425" cy="2394576"/>
            </a:xfrm>
            <a:custGeom>
              <a:avLst/>
              <a:gdLst>
                <a:gd name="connsiteX0" fmla="*/ 0 w 385280"/>
                <a:gd name="connsiteY0" fmla="*/ 6393351 h 6387957"/>
                <a:gd name="connsiteX1" fmla="*/ 0 w 385280"/>
                <a:gd name="connsiteY1" fmla="*/ 0 h 6387957"/>
                <a:gd name="connsiteX2" fmla="*/ 387593 w 385280"/>
                <a:gd name="connsiteY2" fmla="*/ 0 h 6387957"/>
                <a:gd name="connsiteX3" fmla="*/ 387593 w 38528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280" h="6387957">
                  <a:moveTo>
                    <a:pt x="0" y="639335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128684" y="0"/>
                    <a:pt x="256597" y="0"/>
                    <a:pt x="387593" y="0"/>
                  </a:cubicBezTo>
                  <a:cubicBezTo>
                    <a:pt x="387593" y="2130603"/>
                    <a:pt x="387593" y="4261207"/>
                    <a:pt x="387593" y="639335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98972D-2737-4ED9-B80C-A227894E4F7B}"/>
                </a:ext>
              </a:extLst>
            </p:cNvPr>
            <p:cNvSpPr/>
            <p:nvPr/>
          </p:nvSpPr>
          <p:spPr>
            <a:xfrm>
              <a:off x="512326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59666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0D144A6-2ED0-44DA-8B14-6DA2AA2CB8E2}"/>
                </a:ext>
              </a:extLst>
            </p:cNvPr>
            <p:cNvSpPr/>
            <p:nvPr/>
          </p:nvSpPr>
          <p:spPr>
            <a:xfrm>
              <a:off x="5611343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B667A5-4143-4A94-A51B-F5F79440A529}"/>
                </a:ext>
              </a:extLst>
            </p:cNvPr>
            <p:cNvSpPr/>
            <p:nvPr/>
          </p:nvSpPr>
          <p:spPr>
            <a:xfrm>
              <a:off x="540725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10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1229FC-3014-4ED9-9209-B4C0A62827CD}"/>
                </a:ext>
              </a:extLst>
            </p:cNvPr>
            <p:cNvSpPr/>
            <p:nvPr/>
          </p:nvSpPr>
          <p:spPr>
            <a:xfrm>
              <a:off x="5470252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F023D32-B85F-46BF-8415-28BCCFB6EB7A}"/>
                </a:ext>
              </a:extLst>
            </p:cNvPr>
            <p:cNvSpPr/>
            <p:nvPr/>
          </p:nvSpPr>
          <p:spPr>
            <a:xfrm>
              <a:off x="5533244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chemeClr val="accent3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CB42F0B-33C9-44F6-BAD1-91ADC89930EF}"/>
              </a:ext>
            </a:extLst>
          </p:cNvPr>
          <p:cNvGrpSpPr/>
          <p:nvPr/>
        </p:nvGrpSpPr>
        <p:grpSpPr>
          <a:xfrm>
            <a:off x="3401010" y="2064737"/>
            <a:ext cx="2803259" cy="913008"/>
            <a:chOff x="342804" y="1541415"/>
            <a:chExt cx="9509699" cy="3097260"/>
          </a:xfrm>
          <a:scene3d>
            <a:camera prst="perspectiveContrastingRightFacing" fov="6900000">
              <a:rot lat="665717" lon="18654383" rev="20857729"/>
            </a:camera>
            <a:lightRig rig="threePt" dir="t"/>
          </a:scene3d>
        </p:grpSpPr>
        <p:sp>
          <p:nvSpPr>
            <p:cNvPr id="349" name="Freeform: Shape 34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4931C48-309C-4BBF-9120-ECA7CB6C6455}"/>
                </a:ext>
              </a:extLst>
            </p:cNvPr>
            <p:cNvSpPr/>
            <p:nvPr/>
          </p:nvSpPr>
          <p:spPr>
            <a:xfrm>
              <a:off x="6567993" y="1819126"/>
              <a:ext cx="134121" cy="640802"/>
            </a:xfrm>
            <a:custGeom>
              <a:avLst/>
              <a:gdLst>
                <a:gd name="connsiteX0" fmla="*/ 173355 w 171450"/>
                <a:gd name="connsiteY0" fmla="*/ 763928 h 819150"/>
                <a:gd name="connsiteX1" fmla="*/ 136207 w 171450"/>
                <a:gd name="connsiteY1" fmla="*/ 821078 h 819150"/>
                <a:gd name="connsiteX2" fmla="*/ 113348 w 171450"/>
                <a:gd name="connsiteY2" fmla="*/ 763928 h 819150"/>
                <a:gd name="connsiteX3" fmla="*/ 115252 w 171450"/>
                <a:gd name="connsiteY3" fmla="*/ 374356 h 819150"/>
                <a:gd name="connsiteX4" fmla="*/ 81915 w 171450"/>
                <a:gd name="connsiteY4" fmla="*/ 343876 h 819150"/>
                <a:gd name="connsiteX5" fmla="*/ 15240 w 171450"/>
                <a:gd name="connsiteY5" fmla="*/ 343876 h 819150"/>
                <a:gd name="connsiteX6" fmla="*/ 0 w 171450"/>
                <a:gd name="connsiteY6" fmla="*/ 329588 h 819150"/>
                <a:gd name="connsiteX7" fmla="*/ 16193 w 171450"/>
                <a:gd name="connsiteY7" fmla="*/ 318158 h 819150"/>
                <a:gd name="connsiteX8" fmla="*/ 59055 w 171450"/>
                <a:gd name="connsiteY8" fmla="*/ 318158 h 819150"/>
                <a:gd name="connsiteX9" fmla="*/ 116205 w 171450"/>
                <a:gd name="connsiteY9" fmla="*/ 261961 h 819150"/>
                <a:gd name="connsiteX10" fmla="*/ 58102 w 171450"/>
                <a:gd name="connsiteY10" fmla="*/ 206716 h 819150"/>
                <a:gd name="connsiteX11" fmla="*/ 20002 w 171450"/>
                <a:gd name="connsiteY11" fmla="*/ 206716 h 819150"/>
                <a:gd name="connsiteX12" fmla="*/ 952 w 171450"/>
                <a:gd name="connsiteY12" fmla="*/ 192428 h 819150"/>
                <a:gd name="connsiteX13" fmla="*/ 20002 w 171450"/>
                <a:gd name="connsiteY13" fmla="*/ 182903 h 819150"/>
                <a:gd name="connsiteX14" fmla="*/ 29527 w 171450"/>
                <a:gd name="connsiteY14" fmla="*/ 182903 h 819150"/>
                <a:gd name="connsiteX15" fmla="*/ 114300 w 171450"/>
                <a:gd name="connsiteY15" fmla="*/ 95273 h 819150"/>
                <a:gd name="connsiteX16" fmla="*/ 114300 w 171450"/>
                <a:gd name="connsiteY16" fmla="*/ 47648 h 819150"/>
                <a:gd name="connsiteX17" fmla="*/ 143827 w 171450"/>
                <a:gd name="connsiteY17" fmla="*/ 23 h 819150"/>
                <a:gd name="connsiteX18" fmla="*/ 170498 w 171450"/>
                <a:gd name="connsiteY18" fmla="*/ 50506 h 819150"/>
                <a:gd name="connsiteX19" fmla="*/ 173355 w 171450"/>
                <a:gd name="connsiteY19" fmla="*/ 763928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19150">
                  <a:moveTo>
                    <a:pt x="173355" y="763928"/>
                  </a:moveTo>
                  <a:cubicBezTo>
                    <a:pt x="167640" y="786788"/>
                    <a:pt x="187643" y="828698"/>
                    <a:pt x="136207" y="821078"/>
                  </a:cubicBezTo>
                  <a:cubicBezTo>
                    <a:pt x="98107" y="815363"/>
                    <a:pt x="122873" y="782026"/>
                    <a:pt x="113348" y="763928"/>
                  </a:cubicBezTo>
                  <a:cubicBezTo>
                    <a:pt x="113348" y="634388"/>
                    <a:pt x="113348" y="503896"/>
                    <a:pt x="115252" y="374356"/>
                  </a:cubicBezTo>
                  <a:cubicBezTo>
                    <a:pt x="115252" y="346733"/>
                    <a:pt x="104775" y="342923"/>
                    <a:pt x="81915" y="343876"/>
                  </a:cubicBezTo>
                  <a:cubicBezTo>
                    <a:pt x="60007" y="344828"/>
                    <a:pt x="37148" y="343876"/>
                    <a:pt x="15240" y="343876"/>
                  </a:cubicBezTo>
                  <a:cubicBezTo>
                    <a:pt x="5715" y="343876"/>
                    <a:pt x="0" y="339113"/>
                    <a:pt x="0" y="329588"/>
                  </a:cubicBezTo>
                  <a:cubicBezTo>
                    <a:pt x="0" y="318158"/>
                    <a:pt x="8573" y="318158"/>
                    <a:pt x="16193" y="318158"/>
                  </a:cubicBezTo>
                  <a:cubicBezTo>
                    <a:pt x="30480" y="318158"/>
                    <a:pt x="44768" y="316253"/>
                    <a:pt x="59055" y="318158"/>
                  </a:cubicBezTo>
                  <a:cubicBezTo>
                    <a:pt x="105727" y="326731"/>
                    <a:pt x="115252" y="307681"/>
                    <a:pt x="116205" y="261961"/>
                  </a:cubicBezTo>
                  <a:cubicBezTo>
                    <a:pt x="117157" y="214336"/>
                    <a:pt x="102870" y="199096"/>
                    <a:pt x="58102" y="206716"/>
                  </a:cubicBezTo>
                  <a:cubicBezTo>
                    <a:pt x="45720" y="208621"/>
                    <a:pt x="32385" y="206716"/>
                    <a:pt x="20002" y="206716"/>
                  </a:cubicBezTo>
                  <a:cubicBezTo>
                    <a:pt x="10477" y="206716"/>
                    <a:pt x="0" y="205763"/>
                    <a:pt x="952" y="192428"/>
                  </a:cubicBezTo>
                  <a:cubicBezTo>
                    <a:pt x="1905" y="181951"/>
                    <a:pt x="12382" y="183856"/>
                    <a:pt x="20002" y="182903"/>
                  </a:cubicBezTo>
                  <a:cubicBezTo>
                    <a:pt x="22860" y="182903"/>
                    <a:pt x="26670" y="182903"/>
                    <a:pt x="29527" y="182903"/>
                  </a:cubicBezTo>
                  <a:cubicBezTo>
                    <a:pt x="114300" y="179093"/>
                    <a:pt x="114300" y="179093"/>
                    <a:pt x="114300" y="95273"/>
                  </a:cubicBezTo>
                  <a:cubicBezTo>
                    <a:pt x="114300" y="79081"/>
                    <a:pt x="113348" y="63841"/>
                    <a:pt x="114300" y="47648"/>
                  </a:cubicBezTo>
                  <a:cubicBezTo>
                    <a:pt x="116205" y="27646"/>
                    <a:pt x="100013" y="-929"/>
                    <a:pt x="143827" y="23"/>
                  </a:cubicBezTo>
                  <a:cubicBezTo>
                    <a:pt x="188595" y="976"/>
                    <a:pt x="170498" y="32408"/>
                    <a:pt x="170498" y="50506"/>
                  </a:cubicBezTo>
                  <a:cubicBezTo>
                    <a:pt x="172402" y="288631"/>
                    <a:pt x="172402" y="525803"/>
                    <a:pt x="173355" y="76392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C691A95-AF17-4EFC-8CDD-690177C8555F}"/>
                </a:ext>
              </a:extLst>
            </p:cNvPr>
            <p:cNvSpPr/>
            <p:nvPr/>
          </p:nvSpPr>
          <p:spPr>
            <a:xfrm>
              <a:off x="8661003" y="1992732"/>
              <a:ext cx="44706" cy="715315"/>
            </a:xfrm>
            <a:custGeom>
              <a:avLst/>
              <a:gdLst>
                <a:gd name="connsiteX0" fmla="*/ 60997 w 57150"/>
                <a:gd name="connsiteY0" fmla="*/ 827752 h 914400"/>
                <a:gd name="connsiteX1" fmla="*/ 60043 w 57150"/>
                <a:gd name="connsiteY1" fmla="*/ 888713 h 914400"/>
                <a:gd name="connsiteX2" fmla="*/ 30516 w 57150"/>
                <a:gd name="connsiteY2" fmla="*/ 915383 h 914400"/>
                <a:gd name="connsiteX3" fmla="*/ 1941 w 57150"/>
                <a:gd name="connsiteY3" fmla="*/ 888713 h 914400"/>
                <a:gd name="connsiteX4" fmla="*/ 37 w 57150"/>
                <a:gd name="connsiteY4" fmla="*/ 827752 h 914400"/>
                <a:gd name="connsiteX5" fmla="*/ 989 w 57150"/>
                <a:gd name="connsiteY5" fmla="*/ 38130 h 914400"/>
                <a:gd name="connsiteX6" fmla="*/ 25754 w 57150"/>
                <a:gd name="connsiteY6" fmla="*/ 30 h 914400"/>
                <a:gd name="connsiteX7" fmla="*/ 60043 w 57150"/>
                <a:gd name="connsiteY7" fmla="*/ 34320 h 914400"/>
                <a:gd name="connsiteX8" fmla="*/ 59091 w 57150"/>
                <a:gd name="connsiteY8" fmla="*/ 458183 h 914400"/>
                <a:gd name="connsiteX9" fmla="*/ 60997 w 57150"/>
                <a:gd name="connsiteY9" fmla="*/ 82775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914400">
                  <a:moveTo>
                    <a:pt x="60997" y="827752"/>
                  </a:moveTo>
                  <a:cubicBezTo>
                    <a:pt x="60043" y="847755"/>
                    <a:pt x="59091" y="868710"/>
                    <a:pt x="60043" y="888713"/>
                  </a:cubicBezTo>
                  <a:cubicBezTo>
                    <a:pt x="60997" y="909668"/>
                    <a:pt x="49566" y="915383"/>
                    <a:pt x="30516" y="915383"/>
                  </a:cubicBezTo>
                  <a:cubicBezTo>
                    <a:pt x="11466" y="915383"/>
                    <a:pt x="989" y="909668"/>
                    <a:pt x="1941" y="888713"/>
                  </a:cubicBezTo>
                  <a:cubicBezTo>
                    <a:pt x="1941" y="868710"/>
                    <a:pt x="989" y="848708"/>
                    <a:pt x="37" y="827752"/>
                  </a:cubicBezTo>
                  <a:cubicBezTo>
                    <a:pt x="37" y="564863"/>
                    <a:pt x="989" y="301020"/>
                    <a:pt x="989" y="38130"/>
                  </a:cubicBezTo>
                  <a:cubicBezTo>
                    <a:pt x="989" y="20985"/>
                    <a:pt x="-7584" y="-922"/>
                    <a:pt x="25754" y="30"/>
                  </a:cubicBezTo>
                  <a:cubicBezTo>
                    <a:pt x="52424" y="30"/>
                    <a:pt x="60043" y="6698"/>
                    <a:pt x="60043" y="34320"/>
                  </a:cubicBezTo>
                  <a:cubicBezTo>
                    <a:pt x="59091" y="175290"/>
                    <a:pt x="59091" y="316260"/>
                    <a:pt x="59091" y="458183"/>
                  </a:cubicBezTo>
                  <a:cubicBezTo>
                    <a:pt x="60043" y="580103"/>
                    <a:pt x="60043" y="703927"/>
                    <a:pt x="60997" y="82775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A88CF02-014D-4B16-A2A0-0709DC1325AD}"/>
                </a:ext>
              </a:extLst>
            </p:cNvPr>
            <p:cNvSpPr/>
            <p:nvPr/>
          </p:nvSpPr>
          <p:spPr>
            <a:xfrm>
              <a:off x="8176703" y="2640219"/>
              <a:ext cx="931399" cy="1221996"/>
            </a:xfrm>
            <a:custGeom>
              <a:avLst/>
              <a:gdLst>
                <a:gd name="connsiteX0" fmla="*/ 142875 w 1190625"/>
                <a:gd name="connsiteY0" fmla="*/ 1424047 h 1562100"/>
                <a:gd name="connsiteX1" fmla="*/ 0 w 1190625"/>
                <a:gd name="connsiteY1" fmla="*/ 1392614 h 1562100"/>
                <a:gd name="connsiteX2" fmla="*/ 88582 w 1190625"/>
                <a:gd name="connsiteY2" fmla="*/ 913507 h 1562100"/>
                <a:gd name="connsiteX3" fmla="*/ 257175 w 1190625"/>
                <a:gd name="connsiteY3" fmla="*/ 34349 h 1562100"/>
                <a:gd name="connsiteX4" fmla="*/ 300038 w 1190625"/>
                <a:gd name="connsiteY4" fmla="*/ 59 h 1562100"/>
                <a:gd name="connsiteX5" fmla="*/ 941069 w 1190625"/>
                <a:gd name="connsiteY5" fmla="*/ 59 h 1562100"/>
                <a:gd name="connsiteX6" fmla="*/ 982980 w 1190625"/>
                <a:gd name="connsiteY6" fmla="*/ 36254 h 1562100"/>
                <a:gd name="connsiteX7" fmla="*/ 1162050 w 1190625"/>
                <a:gd name="connsiteY7" fmla="*/ 1344037 h 1562100"/>
                <a:gd name="connsiteX8" fmla="*/ 1192530 w 1190625"/>
                <a:gd name="connsiteY8" fmla="*/ 1564064 h 1562100"/>
                <a:gd name="connsiteX9" fmla="*/ 1038225 w 1190625"/>
                <a:gd name="connsiteY9" fmla="*/ 1533584 h 1562100"/>
                <a:gd name="connsiteX10" fmla="*/ 1020127 w 1190625"/>
                <a:gd name="connsiteY10" fmla="*/ 1405949 h 1562100"/>
                <a:gd name="connsiteX11" fmla="*/ 909638 w 1190625"/>
                <a:gd name="connsiteY11" fmla="*/ 603944 h 1562100"/>
                <a:gd name="connsiteX12" fmla="*/ 855344 w 1190625"/>
                <a:gd name="connsiteY12" fmla="*/ 207704 h 1562100"/>
                <a:gd name="connsiteX13" fmla="*/ 786765 w 1190625"/>
                <a:gd name="connsiteY13" fmla="*/ 147697 h 1562100"/>
                <a:gd name="connsiteX14" fmla="*/ 453390 w 1190625"/>
                <a:gd name="connsiteY14" fmla="*/ 147697 h 1562100"/>
                <a:gd name="connsiteX15" fmla="*/ 376238 w 1190625"/>
                <a:gd name="connsiteY15" fmla="*/ 212467 h 1562100"/>
                <a:gd name="connsiteX16" fmla="*/ 160019 w 1190625"/>
                <a:gd name="connsiteY16" fmla="*/ 1339274 h 1562100"/>
                <a:gd name="connsiteX17" fmla="*/ 142875 w 1190625"/>
                <a:gd name="connsiteY17" fmla="*/ 1424047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0625" h="1562100">
                  <a:moveTo>
                    <a:pt x="142875" y="1424047"/>
                  </a:moveTo>
                  <a:cubicBezTo>
                    <a:pt x="97155" y="1424999"/>
                    <a:pt x="43815" y="1404997"/>
                    <a:pt x="0" y="1392614"/>
                  </a:cubicBezTo>
                  <a:cubicBezTo>
                    <a:pt x="29527" y="1232594"/>
                    <a:pt x="58102" y="1072574"/>
                    <a:pt x="88582" y="913507"/>
                  </a:cubicBezTo>
                  <a:cubicBezTo>
                    <a:pt x="144780" y="620137"/>
                    <a:pt x="201930" y="327719"/>
                    <a:pt x="257175" y="34349"/>
                  </a:cubicBezTo>
                  <a:cubicBezTo>
                    <a:pt x="262890" y="4822"/>
                    <a:pt x="274319" y="59"/>
                    <a:pt x="300038" y="59"/>
                  </a:cubicBezTo>
                  <a:cubicBezTo>
                    <a:pt x="405765" y="1012"/>
                    <a:pt x="853440" y="1964"/>
                    <a:pt x="941069" y="59"/>
                  </a:cubicBezTo>
                  <a:cubicBezTo>
                    <a:pt x="969644" y="-893"/>
                    <a:pt x="979169" y="9584"/>
                    <a:pt x="982980" y="36254"/>
                  </a:cubicBezTo>
                  <a:cubicBezTo>
                    <a:pt x="1042035" y="472499"/>
                    <a:pt x="1102042" y="908744"/>
                    <a:pt x="1162050" y="1344037"/>
                  </a:cubicBezTo>
                  <a:cubicBezTo>
                    <a:pt x="1174432" y="1436429"/>
                    <a:pt x="1180148" y="1471672"/>
                    <a:pt x="1192530" y="1564064"/>
                  </a:cubicBezTo>
                  <a:cubicBezTo>
                    <a:pt x="1194435" y="1579304"/>
                    <a:pt x="1043940" y="1547872"/>
                    <a:pt x="1038225" y="1533584"/>
                  </a:cubicBezTo>
                  <a:cubicBezTo>
                    <a:pt x="1023938" y="1451669"/>
                    <a:pt x="1031557" y="1487864"/>
                    <a:pt x="1020127" y="1405949"/>
                  </a:cubicBezTo>
                  <a:cubicBezTo>
                    <a:pt x="982980" y="1139249"/>
                    <a:pt x="945832" y="871597"/>
                    <a:pt x="909638" y="603944"/>
                  </a:cubicBezTo>
                  <a:cubicBezTo>
                    <a:pt x="891540" y="471547"/>
                    <a:pt x="872490" y="340102"/>
                    <a:pt x="855344" y="207704"/>
                  </a:cubicBezTo>
                  <a:cubicBezTo>
                    <a:pt x="847725" y="150554"/>
                    <a:pt x="843915" y="147697"/>
                    <a:pt x="786765" y="147697"/>
                  </a:cubicBezTo>
                  <a:cubicBezTo>
                    <a:pt x="675323" y="147697"/>
                    <a:pt x="564832" y="147697"/>
                    <a:pt x="453390" y="147697"/>
                  </a:cubicBezTo>
                  <a:cubicBezTo>
                    <a:pt x="391477" y="147697"/>
                    <a:pt x="387667" y="150554"/>
                    <a:pt x="376238" y="212467"/>
                  </a:cubicBezTo>
                  <a:cubicBezTo>
                    <a:pt x="304800" y="587752"/>
                    <a:pt x="233363" y="963989"/>
                    <a:pt x="160019" y="1339274"/>
                  </a:cubicBezTo>
                  <a:cubicBezTo>
                    <a:pt x="154305" y="1364039"/>
                    <a:pt x="156210" y="1396424"/>
                    <a:pt x="142875" y="142404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9124FE0-4CB4-43C3-AD7D-BF16A05A19C0}"/>
                </a:ext>
              </a:extLst>
            </p:cNvPr>
            <p:cNvSpPr/>
            <p:nvPr/>
          </p:nvSpPr>
          <p:spPr>
            <a:xfrm>
              <a:off x="6178295" y="2415936"/>
              <a:ext cx="923947" cy="1192191"/>
            </a:xfrm>
            <a:custGeom>
              <a:avLst/>
              <a:gdLst>
                <a:gd name="connsiteX0" fmla="*/ 984885 w 1181100"/>
                <a:gd name="connsiteY0" fmla="*/ 36254 h 1524000"/>
                <a:gd name="connsiteX1" fmla="*/ 942975 w 1181100"/>
                <a:gd name="connsiteY1" fmla="*/ 59 h 1524000"/>
                <a:gd name="connsiteX2" fmla="*/ 307657 w 1181100"/>
                <a:gd name="connsiteY2" fmla="*/ 59 h 1524000"/>
                <a:gd name="connsiteX3" fmla="*/ 258127 w 1181100"/>
                <a:gd name="connsiteY3" fmla="*/ 38159 h 1524000"/>
                <a:gd name="connsiteX4" fmla="*/ 51435 w 1181100"/>
                <a:gd name="connsiteY4" fmla="*/ 1122104 h 1524000"/>
                <a:gd name="connsiteX5" fmla="*/ 0 w 1181100"/>
                <a:gd name="connsiteY5" fmla="*/ 1398329 h 1524000"/>
                <a:gd name="connsiteX6" fmla="*/ 148590 w 1181100"/>
                <a:gd name="connsiteY6" fmla="*/ 1398329 h 1524000"/>
                <a:gd name="connsiteX7" fmla="*/ 378143 w 1181100"/>
                <a:gd name="connsiteY7" fmla="*/ 208657 h 1524000"/>
                <a:gd name="connsiteX8" fmla="*/ 449580 w 1181100"/>
                <a:gd name="connsiteY8" fmla="*/ 148649 h 1524000"/>
                <a:gd name="connsiteX9" fmla="*/ 782955 w 1181100"/>
                <a:gd name="connsiteY9" fmla="*/ 148649 h 1524000"/>
                <a:gd name="connsiteX10" fmla="*/ 857250 w 1181100"/>
                <a:gd name="connsiteY10" fmla="*/ 213419 h 1524000"/>
                <a:gd name="connsiteX11" fmla="*/ 1019175 w 1181100"/>
                <a:gd name="connsiteY11" fmla="*/ 1391662 h 1524000"/>
                <a:gd name="connsiteX12" fmla="*/ 1049655 w 1181100"/>
                <a:gd name="connsiteY12" fmla="*/ 1529774 h 1524000"/>
                <a:gd name="connsiteX13" fmla="*/ 1185863 w 1181100"/>
                <a:gd name="connsiteY13" fmla="*/ 1512629 h 1524000"/>
                <a:gd name="connsiteX14" fmla="*/ 984885 w 1181100"/>
                <a:gd name="connsiteY14" fmla="*/ 36254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1100" h="1524000">
                  <a:moveTo>
                    <a:pt x="984885" y="36254"/>
                  </a:moveTo>
                  <a:cubicBezTo>
                    <a:pt x="981075" y="9584"/>
                    <a:pt x="971550" y="-893"/>
                    <a:pt x="942975" y="59"/>
                  </a:cubicBezTo>
                  <a:cubicBezTo>
                    <a:pt x="852488" y="1964"/>
                    <a:pt x="409575" y="1012"/>
                    <a:pt x="307657" y="59"/>
                  </a:cubicBezTo>
                  <a:cubicBezTo>
                    <a:pt x="279082" y="59"/>
                    <a:pt x="264795" y="3869"/>
                    <a:pt x="258127" y="38159"/>
                  </a:cubicBezTo>
                  <a:cubicBezTo>
                    <a:pt x="190500" y="400109"/>
                    <a:pt x="120015" y="761107"/>
                    <a:pt x="51435" y="1122104"/>
                  </a:cubicBezTo>
                  <a:cubicBezTo>
                    <a:pt x="34290" y="1214497"/>
                    <a:pt x="17145" y="1305937"/>
                    <a:pt x="0" y="1398329"/>
                  </a:cubicBezTo>
                  <a:lnTo>
                    <a:pt x="148590" y="1398329"/>
                  </a:lnTo>
                  <a:cubicBezTo>
                    <a:pt x="153352" y="1382137"/>
                    <a:pt x="303847" y="588704"/>
                    <a:pt x="378143" y="208657"/>
                  </a:cubicBezTo>
                  <a:cubicBezTo>
                    <a:pt x="389572" y="151507"/>
                    <a:pt x="393382" y="148649"/>
                    <a:pt x="449580" y="148649"/>
                  </a:cubicBezTo>
                  <a:cubicBezTo>
                    <a:pt x="561022" y="148649"/>
                    <a:pt x="671513" y="148649"/>
                    <a:pt x="782955" y="148649"/>
                  </a:cubicBezTo>
                  <a:cubicBezTo>
                    <a:pt x="846772" y="148649"/>
                    <a:pt x="848677" y="150554"/>
                    <a:pt x="857250" y="213419"/>
                  </a:cubicBezTo>
                  <a:cubicBezTo>
                    <a:pt x="911543" y="605849"/>
                    <a:pt x="963930" y="999232"/>
                    <a:pt x="1019175" y="1391662"/>
                  </a:cubicBezTo>
                  <a:cubicBezTo>
                    <a:pt x="1025843" y="1438334"/>
                    <a:pt x="1023938" y="1486912"/>
                    <a:pt x="1049655" y="1529774"/>
                  </a:cubicBezTo>
                  <a:cubicBezTo>
                    <a:pt x="1087755" y="1528822"/>
                    <a:pt x="1177290" y="1511677"/>
                    <a:pt x="1185863" y="1512629"/>
                  </a:cubicBezTo>
                  <a:cubicBezTo>
                    <a:pt x="1173480" y="1424999"/>
                    <a:pt x="1039177" y="440114"/>
                    <a:pt x="984885" y="3625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6505EB-78ED-4181-BF18-7AF897C9F077}"/>
                </a:ext>
              </a:extLst>
            </p:cNvPr>
            <p:cNvSpPr/>
            <p:nvPr/>
          </p:nvSpPr>
          <p:spPr>
            <a:xfrm>
              <a:off x="8279530" y="2728903"/>
              <a:ext cx="707863" cy="1072972"/>
            </a:xfrm>
            <a:custGeom>
              <a:avLst/>
              <a:gdLst>
                <a:gd name="connsiteX0" fmla="*/ 0 w 904875"/>
                <a:gd name="connsiteY0" fmla="*/ 1277342 h 1371600"/>
                <a:gd name="connsiteX1" fmla="*/ 230506 w 904875"/>
                <a:gd name="connsiteY1" fmla="*/ 60047 h 1371600"/>
                <a:gd name="connsiteX2" fmla="*/ 300991 w 904875"/>
                <a:gd name="connsiteY2" fmla="*/ 39 h 1371600"/>
                <a:gd name="connsiteX3" fmla="*/ 691516 w 904875"/>
                <a:gd name="connsiteY3" fmla="*/ 992 h 1371600"/>
                <a:gd name="connsiteX4" fmla="*/ 729616 w 904875"/>
                <a:gd name="connsiteY4" fmla="*/ 33377 h 1371600"/>
                <a:gd name="connsiteX5" fmla="*/ 911543 w 904875"/>
                <a:gd name="connsiteY5" fmla="*/ 1356400 h 1371600"/>
                <a:gd name="connsiteX6" fmla="*/ 560070 w 904875"/>
                <a:gd name="connsiteY6" fmla="*/ 1334492 h 1371600"/>
                <a:gd name="connsiteX7" fmla="*/ 0 w 904875"/>
                <a:gd name="connsiteY7" fmla="*/ 127734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875" h="1371600">
                  <a:moveTo>
                    <a:pt x="0" y="1277342"/>
                  </a:moveTo>
                  <a:cubicBezTo>
                    <a:pt x="37148" y="1081127"/>
                    <a:pt x="192406" y="270549"/>
                    <a:pt x="230506" y="60047"/>
                  </a:cubicBezTo>
                  <a:cubicBezTo>
                    <a:pt x="238125" y="15279"/>
                    <a:pt x="253366" y="-913"/>
                    <a:pt x="300991" y="39"/>
                  </a:cubicBezTo>
                  <a:cubicBezTo>
                    <a:pt x="431483" y="3849"/>
                    <a:pt x="561023" y="1944"/>
                    <a:pt x="691516" y="992"/>
                  </a:cubicBezTo>
                  <a:cubicBezTo>
                    <a:pt x="717233" y="992"/>
                    <a:pt x="726758" y="6707"/>
                    <a:pt x="729616" y="33377"/>
                  </a:cubicBezTo>
                  <a:cubicBezTo>
                    <a:pt x="752475" y="207684"/>
                    <a:pt x="876300" y="1088747"/>
                    <a:pt x="911543" y="1356400"/>
                  </a:cubicBezTo>
                  <a:cubicBezTo>
                    <a:pt x="918210" y="1409739"/>
                    <a:pt x="600075" y="1338302"/>
                    <a:pt x="560070" y="1334492"/>
                  </a:cubicBezTo>
                  <a:cubicBezTo>
                    <a:pt x="373381" y="1317347"/>
                    <a:pt x="186691" y="1296392"/>
                    <a:pt x="0" y="127734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290E36F-830E-4655-BBAB-0709C42FD972}"/>
                </a:ext>
              </a:extLst>
            </p:cNvPr>
            <p:cNvSpPr/>
            <p:nvPr/>
          </p:nvSpPr>
          <p:spPr>
            <a:xfrm>
              <a:off x="6277395" y="2505281"/>
              <a:ext cx="715315" cy="1072972"/>
            </a:xfrm>
            <a:custGeom>
              <a:avLst/>
              <a:gdLst>
                <a:gd name="connsiteX0" fmla="*/ 0 w 914400"/>
                <a:gd name="connsiteY0" fmla="*/ 1304122 h 1371600"/>
                <a:gd name="connsiteX1" fmla="*/ 238125 w 914400"/>
                <a:gd name="connsiteY1" fmla="*/ 52537 h 1371600"/>
                <a:gd name="connsiteX2" fmla="*/ 300038 w 914400"/>
                <a:gd name="connsiteY2" fmla="*/ 150 h 1371600"/>
                <a:gd name="connsiteX3" fmla="*/ 675323 w 914400"/>
                <a:gd name="connsiteY3" fmla="*/ 150 h 1371600"/>
                <a:gd name="connsiteX4" fmla="*/ 741045 w 914400"/>
                <a:gd name="connsiteY4" fmla="*/ 58252 h 1371600"/>
                <a:gd name="connsiteX5" fmla="*/ 921068 w 914400"/>
                <a:gd name="connsiteY5" fmla="*/ 1374607 h 1371600"/>
                <a:gd name="connsiteX6" fmla="*/ 0 w 914400"/>
                <a:gd name="connsiteY6" fmla="*/ 130412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1371600">
                  <a:moveTo>
                    <a:pt x="0" y="1304122"/>
                  </a:moveTo>
                  <a:cubicBezTo>
                    <a:pt x="39052" y="1099335"/>
                    <a:pt x="199073" y="264945"/>
                    <a:pt x="238125" y="52537"/>
                  </a:cubicBezTo>
                  <a:cubicBezTo>
                    <a:pt x="244793" y="14437"/>
                    <a:pt x="257175" y="-1755"/>
                    <a:pt x="300038" y="150"/>
                  </a:cubicBezTo>
                  <a:cubicBezTo>
                    <a:pt x="424815" y="3960"/>
                    <a:pt x="550545" y="4912"/>
                    <a:pt x="675323" y="150"/>
                  </a:cubicBezTo>
                  <a:cubicBezTo>
                    <a:pt x="722948" y="-1755"/>
                    <a:pt x="736282" y="15390"/>
                    <a:pt x="741045" y="58252"/>
                  </a:cubicBezTo>
                  <a:cubicBezTo>
                    <a:pt x="764857" y="244942"/>
                    <a:pt x="886777" y="1122195"/>
                    <a:pt x="921068" y="1374607"/>
                  </a:cubicBezTo>
                  <a:cubicBezTo>
                    <a:pt x="922973" y="1381275"/>
                    <a:pt x="5715" y="1302217"/>
                    <a:pt x="0" y="130412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002ED9-F1DA-42A1-ACE7-6918A238972B}"/>
                </a:ext>
              </a:extLst>
            </p:cNvPr>
            <p:cNvSpPr/>
            <p:nvPr/>
          </p:nvSpPr>
          <p:spPr>
            <a:xfrm>
              <a:off x="342804" y="2386179"/>
              <a:ext cx="9464439" cy="2252496"/>
            </a:xfrm>
            <a:custGeom>
              <a:avLst/>
              <a:gdLst>
                <a:gd name="connsiteX0" fmla="*/ 4574879 w 4752721"/>
                <a:gd name="connsiteY0" fmla="*/ 766307 h 1131127"/>
                <a:gd name="connsiteX1" fmla="*/ 4555422 w 4752721"/>
                <a:gd name="connsiteY1" fmla="*/ 785764 h 1131127"/>
                <a:gd name="connsiteX2" fmla="*/ 4555422 w 4752721"/>
                <a:gd name="connsiteY2" fmla="*/ 807092 h 1131127"/>
                <a:gd name="connsiteX3" fmla="*/ 4574879 w 4752721"/>
                <a:gd name="connsiteY3" fmla="*/ 826549 h 1131127"/>
                <a:gd name="connsiteX4" fmla="*/ 4639986 w 4752721"/>
                <a:gd name="connsiteY4" fmla="*/ 826549 h 1131127"/>
                <a:gd name="connsiteX5" fmla="*/ 4659443 w 4752721"/>
                <a:gd name="connsiteY5" fmla="*/ 807092 h 1131127"/>
                <a:gd name="connsiteX6" fmla="*/ 4659443 w 4752721"/>
                <a:gd name="connsiteY6" fmla="*/ 785764 h 1131127"/>
                <a:gd name="connsiteX7" fmla="*/ 4639986 w 4752721"/>
                <a:gd name="connsiteY7" fmla="*/ 766307 h 1131127"/>
                <a:gd name="connsiteX8" fmla="*/ 2344805 w 4752721"/>
                <a:gd name="connsiteY8" fmla="*/ 0 h 1131127"/>
                <a:gd name="connsiteX9" fmla="*/ 2409538 w 4752721"/>
                <a:gd name="connsiteY9" fmla="*/ 1871 h 1131127"/>
                <a:gd name="connsiteX10" fmla="*/ 2549478 w 4752721"/>
                <a:gd name="connsiteY10" fmla="*/ 81944 h 1131127"/>
                <a:gd name="connsiteX11" fmla="*/ 2593257 w 4752721"/>
                <a:gd name="connsiteY11" fmla="*/ 199809 h 1131127"/>
                <a:gd name="connsiteX12" fmla="*/ 2602611 w 4752721"/>
                <a:gd name="connsiteY12" fmla="*/ 225253 h 1131127"/>
                <a:gd name="connsiteX13" fmla="*/ 2649383 w 4752721"/>
                <a:gd name="connsiteY13" fmla="*/ 297468 h 1131127"/>
                <a:gd name="connsiteX14" fmla="*/ 2671833 w 4752721"/>
                <a:gd name="connsiteY14" fmla="*/ 314680 h 1131127"/>
                <a:gd name="connsiteX15" fmla="*/ 2879499 w 4752721"/>
                <a:gd name="connsiteY15" fmla="*/ 336756 h 1131127"/>
                <a:gd name="connsiteX16" fmla="*/ 2893718 w 4752721"/>
                <a:gd name="connsiteY16" fmla="*/ 353594 h 1131127"/>
                <a:gd name="connsiteX17" fmla="*/ 2886983 w 4752721"/>
                <a:gd name="connsiteY17" fmla="*/ 543674 h 1131127"/>
                <a:gd name="connsiteX18" fmla="*/ 4216421 w 4752721"/>
                <a:gd name="connsiteY18" fmla="*/ 698208 h 1131127"/>
                <a:gd name="connsiteX19" fmla="*/ 4508651 w 4752721"/>
                <a:gd name="connsiteY19" fmla="*/ 731509 h 1131127"/>
                <a:gd name="connsiteX20" fmla="*/ 4518753 w 4752721"/>
                <a:gd name="connsiteY20" fmla="*/ 739741 h 1131127"/>
                <a:gd name="connsiteX21" fmla="*/ 4531476 w 4752721"/>
                <a:gd name="connsiteY21" fmla="*/ 776784 h 1131127"/>
                <a:gd name="connsiteX22" fmla="*/ 4548313 w 4752721"/>
                <a:gd name="connsiteY22" fmla="*/ 738619 h 1131127"/>
                <a:gd name="connsiteX23" fmla="*/ 4669171 w 4752721"/>
                <a:gd name="connsiteY23" fmla="*/ 738619 h 1131127"/>
                <a:gd name="connsiteX24" fmla="*/ 4681893 w 4752721"/>
                <a:gd name="connsiteY24" fmla="*/ 744231 h 1131127"/>
                <a:gd name="connsiteX25" fmla="*/ 4686757 w 4752721"/>
                <a:gd name="connsiteY25" fmla="*/ 756205 h 1131127"/>
                <a:gd name="connsiteX26" fmla="*/ 4686009 w 4752721"/>
                <a:gd name="connsiteY26" fmla="*/ 836652 h 1131127"/>
                <a:gd name="connsiteX27" fmla="*/ 4726794 w 4752721"/>
                <a:gd name="connsiteY27" fmla="*/ 842265 h 1131127"/>
                <a:gd name="connsiteX28" fmla="*/ 4751864 w 4752721"/>
                <a:gd name="connsiteY28" fmla="*/ 864341 h 1131127"/>
                <a:gd name="connsiteX29" fmla="*/ 4689002 w 4752721"/>
                <a:gd name="connsiteY29" fmla="*/ 1131127 h 1131127"/>
                <a:gd name="connsiteX30" fmla="*/ 506116 w 4752721"/>
                <a:gd name="connsiteY30" fmla="*/ 1117282 h 1131127"/>
                <a:gd name="connsiteX31" fmla="*/ 478428 w 4752721"/>
                <a:gd name="connsiteY31" fmla="*/ 966116 h 1131127"/>
                <a:gd name="connsiteX32" fmla="*/ 290966 w 4752721"/>
                <a:gd name="connsiteY32" fmla="*/ 526088 h 1131127"/>
                <a:gd name="connsiteX33" fmla="*/ 56734 w 4752721"/>
                <a:gd name="connsiteY33" fmla="*/ 243961 h 1131127"/>
                <a:gd name="connsiteX34" fmla="*/ 2104 w 4752721"/>
                <a:gd name="connsiteY34" fmla="*/ 182971 h 1131127"/>
                <a:gd name="connsiteX35" fmla="*/ 12956 w 4752721"/>
                <a:gd name="connsiteY35" fmla="*/ 159772 h 1131127"/>
                <a:gd name="connsiteX36" fmla="*/ 1746502 w 4752721"/>
                <a:gd name="connsiteY36" fmla="*/ 393631 h 1131127"/>
                <a:gd name="connsiteX37" fmla="*/ 1850522 w 4752721"/>
                <a:gd name="connsiteY37" fmla="*/ 464724 h 1131127"/>
                <a:gd name="connsiteX38" fmla="*/ 1885694 w 4752721"/>
                <a:gd name="connsiteY38" fmla="*/ 462479 h 1131127"/>
                <a:gd name="connsiteX39" fmla="*/ 1979986 w 4752721"/>
                <a:gd name="connsiteY39" fmla="*/ 353594 h 1131127"/>
                <a:gd name="connsiteX40" fmla="*/ 2021519 w 4752721"/>
                <a:gd name="connsiteY40" fmla="*/ 291855 h 1131127"/>
                <a:gd name="connsiteX41" fmla="*/ 2098225 w 4752721"/>
                <a:gd name="connsiteY41" fmla="*/ 105891 h 1131127"/>
                <a:gd name="connsiteX42" fmla="*/ 2131901 w 4752721"/>
                <a:gd name="connsiteY42" fmla="*/ 72590 h 1131127"/>
                <a:gd name="connsiteX43" fmla="*/ 2313375 w 4752721"/>
                <a:gd name="connsiteY43" fmla="*/ 69596 h 1131127"/>
                <a:gd name="connsiteX44" fmla="*/ 2323103 w 4752721"/>
                <a:gd name="connsiteY44" fmla="*/ 60616 h 1131127"/>
                <a:gd name="connsiteX45" fmla="*/ 2322729 w 4752721"/>
                <a:gd name="connsiteY45" fmla="*/ 25069 h 1131127"/>
                <a:gd name="connsiteX46" fmla="*/ 2344805 w 4752721"/>
                <a:gd name="connsiteY46" fmla="*/ 0 h 11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752721" h="1131127">
                  <a:moveTo>
                    <a:pt x="4574879" y="766307"/>
                  </a:moveTo>
                  <a:cubicBezTo>
                    <a:pt x="4564028" y="766307"/>
                    <a:pt x="4555422" y="774913"/>
                    <a:pt x="4555422" y="785764"/>
                  </a:cubicBezTo>
                  <a:lnTo>
                    <a:pt x="4555422" y="807092"/>
                  </a:lnTo>
                  <a:cubicBezTo>
                    <a:pt x="4555422" y="817943"/>
                    <a:pt x="4564028" y="826549"/>
                    <a:pt x="4574879" y="826549"/>
                  </a:cubicBezTo>
                  <a:lnTo>
                    <a:pt x="4639986" y="826549"/>
                  </a:lnTo>
                  <a:cubicBezTo>
                    <a:pt x="4650462" y="826549"/>
                    <a:pt x="4659443" y="817943"/>
                    <a:pt x="4659443" y="807092"/>
                  </a:cubicBezTo>
                  <a:lnTo>
                    <a:pt x="4659443" y="785764"/>
                  </a:lnTo>
                  <a:cubicBezTo>
                    <a:pt x="4659443" y="774913"/>
                    <a:pt x="4650837" y="766307"/>
                    <a:pt x="4639986" y="766307"/>
                  </a:cubicBezTo>
                  <a:close/>
                  <a:moveTo>
                    <a:pt x="2344805" y="0"/>
                  </a:moveTo>
                  <a:cubicBezTo>
                    <a:pt x="2351166" y="0"/>
                    <a:pt x="2393073" y="0"/>
                    <a:pt x="2409538" y="1871"/>
                  </a:cubicBezTo>
                  <a:cubicBezTo>
                    <a:pt x="2464541" y="13844"/>
                    <a:pt x="2512809" y="40785"/>
                    <a:pt x="2549478" y="81944"/>
                  </a:cubicBezTo>
                  <a:cubicBezTo>
                    <a:pt x="2577916" y="113749"/>
                    <a:pt x="2592508" y="155656"/>
                    <a:pt x="2593257" y="199809"/>
                  </a:cubicBezTo>
                  <a:cubicBezTo>
                    <a:pt x="2593631" y="209537"/>
                    <a:pt x="2594753" y="216646"/>
                    <a:pt x="2602611" y="225253"/>
                  </a:cubicBezTo>
                  <a:cubicBezTo>
                    <a:pt x="2622068" y="246580"/>
                    <a:pt x="2637035" y="271276"/>
                    <a:pt x="2649383" y="297468"/>
                  </a:cubicBezTo>
                  <a:cubicBezTo>
                    <a:pt x="2654995" y="309067"/>
                    <a:pt x="2660982" y="313557"/>
                    <a:pt x="2671833" y="314680"/>
                  </a:cubicBezTo>
                  <a:cubicBezTo>
                    <a:pt x="2748538" y="322163"/>
                    <a:pt x="2802794" y="330021"/>
                    <a:pt x="2879499" y="336756"/>
                  </a:cubicBezTo>
                  <a:cubicBezTo>
                    <a:pt x="2892595" y="337879"/>
                    <a:pt x="2894092" y="342369"/>
                    <a:pt x="2893718" y="353594"/>
                  </a:cubicBezTo>
                  <a:cubicBezTo>
                    <a:pt x="2892221" y="413462"/>
                    <a:pt x="2887731" y="483807"/>
                    <a:pt x="2886983" y="543674"/>
                  </a:cubicBezTo>
                  <a:cubicBezTo>
                    <a:pt x="2886983" y="548539"/>
                    <a:pt x="4204074" y="697086"/>
                    <a:pt x="4216421" y="698208"/>
                  </a:cubicBezTo>
                  <a:cubicBezTo>
                    <a:pt x="4232511" y="701201"/>
                    <a:pt x="4463002" y="726645"/>
                    <a:pt x="4508651" y="731509"/>
                  </a:cubicBezTo>
                  <a:cubicBezTo>
                    <a:pt x="4513515" y="731884"/>
                    <a:pt x="4517257" y="735251"/>
                    <a:pt x="4518753" y="739741"/>
                  </a:cubicBezTo>
                  <a:cubicBezTo>
                    <a:pt x="4524366" y="756579"/>
                    <a:pt x="4531476" y="776784"/>
                    <a:pt x="4531476" y="776784"/>
                  </a:cubicBezTo>
                  <a:cubicBezTo>
                    <a:pt x="4532224" y="743483"/>
                    <a:pt x="4538585" y="738619"/>
                    <a:pt x="4548313" y="738619"/>
                  </a:cubicBezTo>
                  <a:lnTo>
                    <a:pt x="4669171" y="738619"/>
                  </a:lnTo>
                  <a:cubicBezTo>
                    <a:pt x="4674036" y="738619"/>
                    <a:pt x="4678526" y="740864"/>
                    <a:pt x="4681893" y="744231"/>
                  </a:cubicBezTo>
                  <a:cubicBezTo>
                    <a:pt x="4681893" y="744231"/>
                    <a:pt x="4686757" y="749096"/>
                    <a:pt x="4686757" y="756205"/>
                  </a:cubicBezTo>
                  <a:lnTo>
                    <a:pt x="4686009" y="836652"/>
                  </a:lnTo>
                  <a:cubicBezTo>
                    <a:pt x="4686383" y="837400"/>
                    <a:pt x="4716691" y="842265"/>
                    <a:pt x="4726794" y="842265"/>
                  </a:cubicBezTo>
                  <a:cubicBezTo>
                    <a:pt x="4742509" y="840768"/>
                    <a:pt x="4756354" y="841517"/>
                    <a:pt x="4751864" y="864341"/>
                  </a:cubicBezTo>
                  <a:cubicBezTo>
                    <a:pt x="4751116" y="869205"/>
                    <a:pt x="4727169" y="1131127"/>
                    <a:pt x="4689002" y="1131127"/>
                  </a:cubicBezTo>
                  <a:cubicBezTo>
                    <a:pt x="4296120" y="1131127"/>
                    <a:pt x="1472607" y="1117282"/>
                    <a:pt x="506116" y="1117282"/>
                  </a:cubicBezTo>
                  <a:cubicBezTo>
                    <a:pt x="496762" y="1070885"/>
                    <a:pt x="488156" y="1012139"/>
                    <a:pt x="478428" y="966116"/>
                  </a:cubicBezTo>
                  <a:cubicBezTo>
                    <a:pt x="444752" y="807093"/>
                    <a:pt x="391245" y="656674"/>
                    <a:pt x="290966" y="526088"/>
                  </a:cubicBezTo>
                  <a:cubicBezTo>
                    <a:pt x="285354" y="518605"/>
                    <a:pt x="128949" y="330769"/>
                    <a:pt x="56734" y="243961"/>
                  </a:cubicBezTo>
                  <a:cubicBezTo>
                    <a:pt x="39148" y="223007"/>
                    <a:pt x="22310" y="201679"/>
                    <a:pt x="2104" y="182971"/>
                  </a:cubicBezTo>
                  <a:cubicBezTo>
                    <a:pt x="-4256" y="175487"/>
                    <a:pt x="5098" y="158650"/>
                    <a:pt x="12956" y="159772"/>
                  </a:cubicBezTo>
                  <a:cubicBezTo>
                    <a:pt x="106499" y="172494"/>
                    <a:pt x="1659319" y="382031"/>
                    <a:pt x="1746502" y="393631"/>
                  </a:cubicBezTo>
                  <a:cubicBezTo>
                    <a:pt x="1762966" y="395876"/>
                    <a:pt x="1834059" y="453498"/>
                    <a:pt x="1850522" y="464724"/>
                  </a:cubicBezTo>
                  <a:cubicBezTo>
                    <a:pt x="1862870" y="473330"/>
                    <a:pt x="1874843" y="468091"/>
                    <a:pt x="1885694" y="462479"/>
                  </a:cubicBezTo>
                  <a:cubicBezTo>
                    <a:pt x="1931344" y="438906"/>
                    <a:pt x="1961652" y="400740"/>
                    <a:pt x="1979986" y="353594"/>
                  </a:cubicBezTo>
                  <a:cubicBezTo>
                    <a:pt x="1989715" y="329273"/>
                    <a:pt x="2000940" y="310190"/>
                    <a:pt x="2021519" y="291855"/>
                  </a:cubicBezTo>
                  <a:cubicBezTo>
                    <a:pt x="2075775" y="243213"/>
                    <a:pt x="2096354" y="177733"/>
                    <a:pt x="2098225" y="105891"/>
                  </a:cubicBezTo>
                  <a:cubicBezTo>
                    <a:pt x="2098973" y="73338"/>
                    <a:pt x="2098599" y="73338"/>
                    <a:pt x="2131901" y="72590"/>
                  </a:cubicBezTo>
                  <a:cubicBezTo>
                    <a:pt x="2192517" y="71467"/>
                    <a:pt x="2252759" y="70345"/>
                    <a:pt x="2313375" y="69596"/>
                  </a:cubicBezTo>
                  <a:cubicBezTo>
                    <a:pt x="2320484" y="69596"/>
                    <a:pt x="2323478" y="68100"/>
                    <a:pt x="2323103" y="60616"/>
                  </a:cubicBezTo>
                  <a:cubicBezTo>
                    <a:pt x="2322729" y="48643"/>
                    <a:pt x="2324226" y="36669"/>
                    <a:pt x="2322729" y="25069"/>
                  </a:cubicBezTo>
                  <a:cubicBezTo>
                    <a:pt x="2320484" y="7484"/>
                    <a:pt x="2327593" y="0"/>
                    <a:pt x="234480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E4C018-BB22-478E-8DD3-4A2BF7938191}"/>
                </a:ext>
              </a:extLst>
            </p:cNvPr>
            <p:cNvSpPr/>
            <p:nvPr/>
          </p:nvSpPr>
          <p:spPr>
            <a:xfrm>
              <a:off x="434174" y="2766189"/>
              <a:ext cx="3956581" cy="789826"/>
            </a:xfrm>
            <a:custGeom>
              <a:avLst/>
              <a:gdLst>
                <a:gd name="connsiteX0" fmla="*/ 4358640 w 5057775"/>
                <a:gd name="connsiteY0" fmla="*/ 589597 h 1009650"/>
                <a:gd name="connsiteX1" fmla="*/ 0 w 5057775"/>
                <a:gd name="connsiteY1" fmla="*/ 0 h 1009650"/>
                <a:gd name="connsiteX2" fmla="*/ 481965 w 5057775"/>
                <a:gd name="connsiteY2" fmla="*/ 557213 h 1009650"/>
                <a:gd name="connsiteX3" fmla="*/ 5060633 w 5057775"/>
                <a:gd name="connsiteY3" fmla="*/ 1012508 h 1009650"/>
                <a:gd name="connsiteX4" fmla="*/ 4358640 w 5057775"/>
                <a:gd name="connsiteY4" fmla="*/ 589597 h 1009650"/>
                <a:gd name="connsiteX5" fmla="*/ 204787 w 5057775"/>
                <a:gd name="connsiteY5" fmla="*/ 231458 h 1009650"/>
                <a:gd name="connsiteX6" fmla="*/ 208598 w 5057775"/>
                <a:gd name="connsiteY6" fmla="*/ 228600 h 1009650"/>
                <a:gd name="connsiteX7" fmla="*/ 204787 w 5057775"/>
                <a:gd name="connsiteY7" fmla="*/ 231458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7775" h="1009650">
                  <a:moveTo>
                    <a:pt x="4358640" y="589597"/>
                  </a:moveTo>
                  <a:cubicBezTo>
                    <a:pt x="4037648" y="546735"/>
                    <a:pt x="586740" y="85725"/>
                    <a:pt x="0" y="0"/>
                  </a:cubicBezTo>
                  <a:cubicBezTo>
                    <a:pt x="63818" y="71438"/>
                    <a:pt x="317182" y="379095"/>
                    <a:pt x="481965" y="557213"/>
                  </a:cubicBezTo>
                  <a:cubicBezTo>
                    <a:pt x="1908810" y="706755"/>
                    <a:pt x="3591878" y="891540"/>
                    <a:pt x="5060633" y="1012508"/>
                  </a:cubicBezTo>
                  <a:cubicBezTo>
                    <a:pt x="4962525" y="964883"/>
                    <a:pt x="4516755" y="703897"/>
                    <a:pt x="4358640" y="589597"/>
                  </a:cubicBezTo>
                  <a:close/>
                  <a:moveTo>
                    <a:pt x="204787" y="231458"/>
                  </a:moveTo>
                  <a:cubicBezTo>
                    <a:pt x="206693" y="230505"/>
                    <a:pt x="207645" y="229552"/>
                    <a:pt x="208598" y="228600"/>
                  </a:cubicBezTo>
                  <a:cubicBezTo>
                    <a:pt x="207645" y="229552"/>
                    <a:pt x="206693" y="230505"/>
                    <a:pt x="204787" y="23145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87EA67E-7A60-43D9-A258-76A88DEBF01A}"/>
                </a:ext>
              </a:extLst>
            </p:cNvPr>
            <p:cNvSpPr/>
            <p:nvPr/>
          </p:nvSpPr>
          <p:spPr>
            <a:xfrm>
              <a:off x="894735" y="3285688"/>
              <a:ext cx="8859464" cy="1296507"/>
            </a:xfrm>
            <a:custGeom>
              <a:avLst/>
              <a:gdLst>
                <a:gd name="connsiteX0" fmla="*/ 5639654 w 11325225"/>
                <a:gd name="connsiteY0" fmla="*/ 1631440 h 1657350"/>
                <a:gd name="connsiteX1" fmla="*/ 673318 w 11325225"/>
                <a:gd name="connsiteY1" fmla="*/ 1596198 h 1657350"/>
                <a:gd name="connsiteX2" fmla="*/ 627598 w 11325225"/>
                <a:gd name="connsiteY2" fmla="*/ 1543810 h 1657350"/>
                <a:gd name="connsiteX3" fmla="*/ 539968 w 11325225"/>
                <a:gd name="connsiteY3" fmla="*/ 1132330 h 1657350"/>
                <a:gd name="connsiteX4" fmla="*/ 278983 w 11325225"/>
                <a:gd name="connsiteY4" fmla="*/ 437005 h 1657350"/>
                <a:gd name="connsiteX5" fmla="*/ 38953 w 11325225"/>
                <a:gd name="connsiteY5" fmla="*/ 88390 h 1657350"/>
                <a:gd name="connsiteX6" fmla="*/ 2758 w 11325225"/>
                <a:gd name="connsiteY6" fmla="*/ 16000 h 1657350"/>
                <a:gd name="connsiteX7" fmla="*/ 81816 w 11325225"/>
                <a:gd name="connsiteY7" fmla="*/ 5523 h 1657350"/>
                <a:gd name="connsiteX8" fmla="*/ 5390099 w 11325225"/>
                <a:gd name="connsiteY8" fmla="*/ 518920 h 1657350"/>
                <a:gd name="connsiteX9" fmla="*/ 10836494 w 11325225"/>
                <a:gd name="connsiteY9" fmla="*/ 1014220 h 1657350"/>
                <a:gd name="connsiteX10" fmla="*/ 11326078 w 11325225"/>
                <a:gd name="connsiteY10" fmla="*/ 1055178 h 1657350"/>
                <a:gd name="connsiteX11" fmla="*/ 11153676 w 11325225"/>
                <a:gd name="connsiteY11" fmla="*/ 1661920 h 1657350"/>
                <a:gd name="connsiteX12" fmla="*/ 5639654 w 11325225"/>
                <a:gd name="connsiteY12" fmla="*/ 163144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25225" h="1657350">
                  <a:moveTo>
                    <a:pt x="5639654" y="1631440"/>
                  </a:moveTo>
                  <a:cubicBezTo>
                    <a:pt x="5152926" y="1618105"/>
                    <a:pt x="830481" y="1597150"/>
                    <a:pt x="673318" y="1596198"/>
                  </a:cubicBezTo>
                  <a:cubicBezTo>
                    <a:pt x="631408" y="1596198"/>
                    <a:pt x="631408" y="1567623"/>
                    <a:pt x="627598" y="1543810"/>
                  </a:cubicBezTo>
                  <a:cubicBezTo>
                    <a:pt x="605691" y="1404745"/>
                    <a:pt x="574258" y="1268538"/>
                    <a:pt x="539968" y="1132330"/>
                  </a:cubicBezTo>
                  <a:cubicBezTo>
                    <a:pt x="479961" y="890395"/>
                    <a:pt x="399951" y="655128"/>
                    <a:pt x="278983" y="437005"/>
                  </a:cubicBezTo>
                  <a:cubicBezTo>
                    <a:pt x="217071" y="324610"/>
                    <a:pt x="116106" y="190308"/>
                    <a:pt x="38953" y="88390"/>
                  </a:cubicBezTo>
                  <a:cubicBezTo>
                    <a:pt x="22761" y="66483"/>
                    <a:pt x="-9624" y="41718"/>
                    <a:pt x="2758" y="16000"/>
                  </a:cubicBezTo>
                  <a:cubicBezTo>
                    <a:pt x="16093" y="-10670"/>
                    <a:pt x="55146" y="3618"/>
                    <a:pt x="81816" y="5523"/>
                  </a:cubicBezTo>
                  <a:cubicBezTo>
                    <a:pt x="200878" y="15048"/>
                    <a:pt x="5310088" y="511300"/>
                    <a:pt x="5390099" y="518920"/>
                  </a:cubicBezTo>
                  <a:cubicBezTo>
                    <a:pt x="5520591" y="531303"/>
                    <a:pt x="10736481" y="1004695"/>
                    <a:pt x="10836494" y="1014220"/>
                  </a:cubicBezTo>
                  <a:cubicBezTo>
                    <a:pt x="11004134" y="1036128"/>
                    <a:pt x="11326078" y="1055178"/>
                    <a:pt x="11326078" y="1055178"/>
                  </a:cubicBezTo>
                  <a:cubicBezTo>
                    <a:pt x="11326078" y="1055178"/>
                    <a:pt x="11284169" y="1661920"/>
                    <a:pt x="11153676" y="1661920"/>
                  </a:cubicBezTo>
                  <a:cubicBezTo>
                    <a:pt x="11013659" y="1661920"/>
                    <a:pt x="6147336" y="1645728"/>
                    <a:pt x="5639654" y="16314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9074F55-F882-489C-8B32-0381A527775B}"/>
                </a:ext>
              </a:extLst>
            </p:cNvPr>
            <p:cNvSpPr/>
            <p:nvPr/>
          </p:nvSpPr>
          <p:spPr>
            <a:xfrm>
              <a:off x="4139649" y="2576610"/>
              <a:ext cx="5206892" cy="1448085"/>
            </a:xfrm>
            <a:custGeom>
              <a:avLst/>
              <a:gdLst>
                <a:gd name="connsiteX0" fmla="*/ 873322 w 2614725"/>
                <a:gd name="connsiteY0" fmla="*/ 386306 h 727179"/>
                <a:gd name="connsiteX1" fmla="*/ 837027 w 2614725"/>
                <a:gd name="connsiteY1" fmla="*/ 422601 h 727179"/>
                <a:gd name="connsiteX2" fmla="*/ 873322 w 2614725"/>
                <a:gd name="connsiteY2" fmla="*/ 458896 h 727179"/>
                <a:gd name="connsiteX3" fmla="*/ 909617 w 2614725"/>
                <a:gd name="connsiteY3" fmla="*/ 422601 h 727179"/>
                <a:gd name="connsiteX4" fmla="*/ 873322 w 2614725"/>
                <a:gd name="connsiteY4" fmla="*/ 386306 h 727179"/>
                <a:gd name="connsiteX5" fmla="*/ 767056 w 2614725"/>
                <a:gd name="connsiteY5" fmla="*/ 376578 h 727179"/>
                <a:gd name="connsiteX6" fmla="*/ 730761 w 2614725"/>
                <a:gd name="connsiteY6" fmla="*/ 412873 h 727179"/>
                <a:gd name="connsiteX7" fmla="*/ 767056 w 2614725"/>
                <a:gd name="connsiteY7" fmla="*/ 449168 h 727179"/>
                <a:gd name="connsiteX8" fmla="*/ 803351 w 2614725"/>
                <a:gd name="connsiteY8" fmla="*/ 412873 h 727179"/>
                <a:gd name="connsiteX9" fmla="*/ 767056 w 2614725"/>
                <a:gd name="connsiteY9" fmla="*/ 376578 h 727179"/>
                <a:gd name="connsiteX10" fmla="*/ 660417 w 2614725"/>
                <a:gd name="connsiteY10" fmla="*/ 366849 h 727179"/>
                <a:gd name="connsiteX11" fmla="*/ 624122 w 2614725"/>
                <a:gd name="connsiteY11" fmla="*/ 403144 h 727179"/>
                <a:gd name="connsiteX12" fmla="*/ 660417 w 2614725"/>
                <a:gd name="connsiteY12" fmla="*/ 439439 h 727179"/>
                <a:gd name="connsiteX13" fmla="*/ 696712 w 2614725"/>
                <a:gd name="connsiteY13" fmla="*/ 403144 h 727179"/>
                <a:gd name="connsiteX14" fmla="*/ 660417 w 2614725"/>
                <a:gd name="connsiteY14" fmla="*/ 366849 h 727179"/>
                <a:gd name="connsiteX15" fmla="*/ 554151 w 2614725"/>
                <a:gd name="connsiteY15" fmla="*/ 357121 h 727179"/>
                <a:gd name="connsiteX16" fmla="*/ 517856 w 2614725"/>
                <a:gd name="connsiteY16" fmla="*/ 393416 h 727179"/>
                <a:gd name="connsiteX17" fmla="*/ 554151 w 2614725"/>
                <a:gd name="connsiteY17" fmla="*/ 429711 h 727179"/>
                <a:gd name="connsiteX18" fmla="*/ 590446 w 2614725"/>
                <a:gd name="connsiteY18" fmla="*/ 393416 h 727179"/>
                <a:gd name="connsiteX19" fmla="*/ 554151 w 2614725"/>
                <a:gd name="connsiteY19" fmla="*/ 357121 h 727179"/>
                <a:gd name="connsiteX20" fmla="*/ 447886 w 2614725"/>
                <a:gd name="connsiteY20" fmla="*/ 347392 h 727179"/>
                <a:gd name="connsiteX21" fmla="*/ 411591 w 2614725"/>
                <a:gd name="connsiteY21" fmla="*/ 383687 h 727179"/>
                <a:gd name="connsiteX22" fmla="*/ 447886 w 2614725"/>
                <a:gd name="connsiteY22" fmla="*/ 419982 h 727179"/>
                <a:gd name="connsiteX23" fmla="*/ 484181 w 2614725"/>
                <a:gd name="connsiteY23" fmla="*/ 383687 h 727179"/>
                <a:gd name="connsiteX24" fmla="*/ 447886 w 2614725"/>
                <a:gd name="connsiteY24" fmla="*/ 347392 h 727179"/>
                <a:gd name="connsiteX25" fmla="*/ 341621 w 2614725"/>
                <a:gd name="connsiteY25" fmla="*/ 337664 h 727179"/>
                <a:gd name="connsiteX26" fmla="*/ 305326 w 2614725"/>
                <a:gd name="connsiteY26" fmla="*/ 373959 h 727179"/>
                <a:gd name="connsiteX27" fmla="*/ 341621 w 2614725"/>
                <a:gd name="connsiteY27" fmla="*/ 410254 h 727179"/>
                <a:gd name="connsiteX28" fmla="*/ 377916 w 2614725"/>
                <a:gd name="connsiteY28" fmla="*/ 373959 h 727179"/>
                <a:gd name="connsiteX29" fmla="*/ 341621 w 2614725"/>
                <a:gd name="connsiteY29" fmla="*/ 337664 h 727179"/>
                <a:gd name="connsiteX30" fmla="*/ 385399 w 2614725"/>
                <a:gd name="connsiteY30" fmla="*/ 165544 h 727179"/>
                <a:gd name="connsiteX31" fmla="*/ 349104 w 2614725"/>
                <a:gd name="connsiteY31" fmla="*/ 201839 h 727179"/>
                <a:gd name="connsiteX32" fmla="*/ 385399 w 2614725"/>
                <a:gd name="connsiteY32" fmla="*/ 238134 h 727179"/>
                <a:gd name="connsiteX33" fmla="*/ 421694 w 2614725"/>
                <a:gd name="connsiteY33" fmla="*/ 201839 h 727179"/>
                <a:gd name="connsiteX34" fmla="*/ 385399 w 2614725"/>
                <a:gd name="connsiteY34" fmla="*/ 165544 h 727179"/>
                <a:gd name="connsiteX35" fmla="*/ 280631 w 2614725"/>
                <a:gd name="connsiteY35" fmla="*/ 165544 h 727179"/>
                <a:gd name="connsiteX36" fmla="*/ 244336 w 2614725"/>
                <a:gd name="connsiteY36" fmla="*/ 201839 h 727179"/>
                <a:gd name="connsiteX37" fmla="*/ 280631 w 2614725"/>
                <a:gd name="connsiteY37" fmla="*/ 238134 h 727179"/>
                <a:gd name="connsiteX38" fmla="*/ 316926 w 2614725"/>
                <a:gd name="connsiteY38" fmla="*/ 201839 h 727179"/>
                <a:gd name="connsiteX39" fmla="*/ 280631 w 2614725"/>
                <a:gd name="connsiteY39" fmla="*/ 165544 h 727179"/>
                <a:gd name="connsiteX40" fmla="*/ 453873 w 2614725"/>
                <a:gd name="connsiteY40" fmla="*/ 120269 h 727179"/>
                <a:gd name="connsiteX41" fmla="*/ 453873 w 2614725"/>
                <a:gd name="connsiteY41" fmla="*/ 192485 h 727179"/>
                <a:gd name="connsiteX42" fmla="*/ 512618 w 2614725"/>
                <a:gd name="connsiteY42" fmla="*/ 192485 h 727179"/>
                <a:gd name="connsiteX43" fmla="*/ 512618 w 2614725"/>
                <a:gd name="connsiteY43" fmla="*/ 120269 h 727179"/>
                <a:gd name="connsiteX44" fmla="*/ 453873 w 2614725"/>
                <a:gd name="connsiteY44" fmla="*/ 31590 h 727179"/>
                <a:gd name="connsiteX45" fmla="*/ 453873 w 2614725"/>
                <a:gd name="connsiteY45" fmla="*/ 103806 h 727179"/>
                <a:gd name="connsiteX46" fmla="*/ 512618 w 2614725"/>
                <a:gd name="connsiteY46" fmla="*/ 103806 h 727179"/>
                <a:gd name="connsiteX47" fmla="*/ 512618 w 2614725"/>
                <a:gd name="connsiteY47" fmla="*/ 31590 h 727179"/>
                <a:gd name="connsiteX48" fmla="*/ 383902 w 2614725"/>
                <a:gd name="connsiteY48" fmla="*/ 31590 h 727179"/>
                <a:gd name="connsiteX49" fmla="*/ 383902 w 2614725"/>
                <a:gd name="connsiteY49" fmla="*/ 103806 h 727179"/>
                <a:gd name="connsiteX50" fmla="*/ 442647 w 2614725"/>
                <a:gd name="connsiteY50" fmla="*/ 103806 h 727179"/>
                <a:gd name="connsiteX51" fmla="*/ 442647 w 2614725"/>
                <a:gd name="connsiteY51" fmla="*/ 31590 h 727179"/>
                <a:gd name="connsiteX52" fmla="*/ 311313 w 2614725"/>
                <a:gd name="connsiteY52" fmla="*/ 31590 h 727179"/>
                <a:gd name="connsiteX53" fmla="*/ 311313 w 2614725"/>
                <a:gd name="connsiteY53" fmla="*/ 103806 h 727179"/>
                <a:gd name="connsiteX54" fmla="*/ 370058 w 2614725"/>
                <a:gd name="connsiteY54" fmla="*/ 103806 h 727179"/>
                <a:gd name="connsiteX55" fmla="*/ 370058 w 2614725"/>
                <a:gd name="connsiteY55" fmla="*/ 31590 h 727179"/>
                <a:gd name="connsiteX56" fmla="*/ 236478 w 2614725"/>
                <a:gd name="connsiteY56" fmla="*/ 31590 h 727179"/>
                <a:gd name="connsiteX57" fmla="*/ 236478 w 2614725"/>
                <a:gd name="connsiteY57" fmla="*/ 103806 h 727179"/>
                <a:gd name="connsiteX58" fmla="*/ 295223 w 2614725"/>
                <a:gd name="connsiteY58" fmla="*/ 103806 h 727179"/>
                <a:gd name="connsiteX59" fmla="*/ 295223 w 2614725"/>
                <a:gd name="connsiteY59" fmla="*/ 31590 h 727179"/>
                <a:gd name="connsiteX60" fmla="*/ 296843 w 2614725"/>
                <a:gd name="connsiteY60" fmla="*/ 937 h 727179"/>
                <a:gd name="connsiteX61" fmla="*/ 607658 w 2614725"/>
                <a:gd name="connsiteY61" fmla="*/ 56660 h 727179"/>
                <a:gd name="connsiteX62" fmla="*/ 735999 w 2614725"/>
                <a:gd name="connsiteY62" fmla="*/ 244495 h 727179"/>
                <a:gd name="connsiteX63" fmla="*/ 959007 w 2614725"/>
                <a:gd name="connsiteY63" fmla="*/ 268442 h 727179"/>
                <a:gd name="connsiteX64" fmla="*/ 955265 w 2614725"/>
                <a:gd name="connsiteY64" fmla="*/ 468626 h 727179"/>
                <a:gd name="connsiteX65" fmla="*/ 2592274 w 2614725"/>
                <a:gd name="connsiteY65" fmla="*/ 656835 h 727179"/>
                <a:gd name="connsiteX66" fmla="*/ 2614725 w 2614725"/>
                <a:gd name="connsiteY66" fmla="*/ 727179 h 727179"/>
                <a:gd name="connsiteX67" fmla="*/ 199060 w 2614725"/>
                <a:gd name="connsiteY67" fmla="*/ 498933 h 727179"/>
                <a:gd name="connsiteX68" fmla="*/ 0 w 2614725"/>
                <a:gd name="connsiteY68" fmla="*/ 386307 h 727179"/>
                <a:gd name="connsiteX69" fmla="*/ 117865 w 2614725"/>
                <a:gd name="connsiteY69" fmla="*/ 236638 h 727179"/>
                <a:gd name="connsiteX70" fmla="*/ 221137 w 2614725"/>
                <a:gd name="connsiteY70" fmla="*/ 5772 h 727179"/>
                <a:gd name="connsiteX71" fmla="*/ 296843 w 2614725"/>
                <a:gd name="connsiteY71" fmla="*/ 937 h 7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14725" h="727179">
                  <a:moveTo>
                    <a:pt x="873322" y="386306"/>
                  </a:moveTo>
                  <a:cubicBezTo>
                    <a:pt x="853277" y="386306"/>
                    <a:pt x="837027" y="402556"/>
                    <a:pt x="837027" y="422601"/>
                  </a:cubicBezTo>
                  <a:cubicBezTo>
                    <a:pt x="837027" y="442646"/>
                    <a:pt x="853277" y="458896"/>
                    <a:pt x="873322" y="458896"/>
                  </a:cubicBezTo>
                  <a:cubicBezTo>
                    <a:pt x="893367" y="458896"/>
                    <a:pt x="909617" y="442646"/>
                    <a:pt x="909617" y="422601"/>
                  </a:cubicBezTo>
                  <a:cubicBezTo>
                    <a:pt x="909617" y="402556"/>
                    <a:pt x="893367" y="386306"/>
                    <a:pt x="873322" y="386306"/>
                  </a:cubicBezTo>
                  <a:close/>
                  <a:moveTo>
                    <a:pt x="767056" y="376578"/>
                  </a:moveTo>
                  <a:cubicBezTo>
                    <a:pt x="747010" y="376578"/>
                    <a:pt x="730761" y="392828"/>
                    <a:pt x="730761" y="412873"/>
                  </a:cubicBezTo>
                  <a:cubicBezTo>
                    <a:pt x="730761" y="432918"/>
                    <a:pt x="747010" y="449168"/>
                    <a:pt x="767056" y="449168"/>
                  </a:cubicBezTo>
                  <a:cubicBezTo>
                    <a:pt x="787101" y="449168"/>
                    <a:pt x="803351" y="432918"/>
                    <a:pt x="803351" y="412873"/>
                  </a:cubicBezTo>
                  <a:cubicBezTo>
                    <a:pt x="803351" y="392828"/>
                    <a:pt x="787101" y="376578"/>
                    <a:pt x="767056" y="376578"/>
                  </a:cubicBezTo>
                  <a:close/>
                  <a:moveTo>
                    <a:pt x="660417" y="366849"/>
                  </a:moveTo>
                  <a:cubicBezTo>
                    <a:pt x="640371" y="366849"/>
                    <a:pt x="624122" y="383099"/>
                    <a:pt x="624122" y="403144"/>
                  </a:cubicBezTo>
                  <a:cubicBezTo>
                    <a:pt x="624122" y="423189"/>
                    <a:pt x="640371" y="439439"/>
                    <a:pt x="660417" y="439439"/>
                  </a:cubicBezTo>
                  <a:cubicBezTo>
                    <a:pt x="680462" y="439439"/>
                    <a:pt x="696712" y="423189"/>
                    <a:pt x="696712" y="403144"/>
                  </a:cubicBezTo>
                  <a:cubicBezTo>
                    <a:pt x="696712" y="383099"/>
                    <a:pt x="680462" y="366849"/>
                    <a:pt x="660417" y="366849"/>
                  </a:cubicBezTo>
                  <a:close/>
                  <a:moveTo>
                    <a:pt x="554151" y="357121"/>
                  </a:moveTo>
                  <a:cubicBezTo>
                    <a:pt x="534106" y="357121"/>
                    <a:pt x="517856" y="373371"/>
                    <a:pt x="517856" y="393416"/>
                  </a:cubicBezTo>
                  <a:cubicBezTo>
                    <a:pt x="517856" y="413461"/>
                    <a:pt x="534106" y="429711"/>
                    <a:pt x="554151" y="429711"/>
                  </a:cubicBezTo>
                  <a:cubicBezTo>
                    <a:pt x="574196" y="429711"/>
                    <a:pt x="590446" y="413461"/>
                    <a:pt x="590446" y="393416"/>
                  </a:cubicBezTo>
                  <a:cubicBezTo>
                    <a:pt x="590446" y="373371"/>
                    <a:pt x="574196" y="357121"/>
                    <a:pt x="554151" y="357121"/>
                  </a:cubicBezTo>
                  <a:close/>
                  <a:moveTo>
                    <a:pt x="447886" y="347392"/>
                  </a:moveTo>
                  <a:cubicBezTo>
                    <a:pt x="427840" y="347392"/>
                    <a:pt x="411591" y="363641"/>
                    <a:pt x="411591" y="383687"/>
                  </a:cubicBezTo>
                  <a:cubicBezTo>
                    <a:pt x="411591" y="403732"/>
                    <a:pt x="427840" y="419982"/>
                    <a:pt x="447886" y="419982"/>
                  </a:cubicBezTo>
                  <a:cubicBezTo>
                    <a:pt x="467931" y="419982"/>
                    <a:pt x="484181" y="403732"/>
                    <a:pt x="484181" y="383687"/>
                  </a:cubicBezTo>
                  <a:cubicBezTo>
                    <a:pt x="484181" y="363641"/>
                    <a:pt x="467931" y="347392"/>
                    <a:pt x="447886" y="347392"/>
                  </a:cubicBezTo>
                  <a:close/>
                  <a:moveTo>
                    <a:pt x="341621" y="337664"/>
                  </a:moveTo>
                  <a:cubicBezTo>
                    <a:pt x="321575" y="337664"/>
                    <a:pt x="305326" y="353914"/>
                    <a:pt x="305326" y="373959"/>
                  </a:cubicBezTo>
                  <a:cubicBezTo>
                    <a:pt x="305326" y="394004"/>
                    <a:pt x="321575" y="410254"/>
                    <a:pt x="341621" y="410254"/>
                  </a:cubicBezTo>
                  <a:cubicBezTo>
                    <a:pt x="361666" y="410254"/>
                    <a:pt x="377916" y="394004"/>
                    <a:pt x="377916" y="373959"/>
                  </a:cubicBezTo>
                  <a:cubicBezTo>
                    <a:pt x="377916" y="353914"/>
                    <a:pt x="361666" y="337664"/>
                    <a:pt x="341621" y="337664"/>
                  </a:cubicBezTo>
                  <a:close/>
                  <a:moveTo>
                    <a:pt x="385399" y="165544"/>
                  </a:moveTo>
                  <a:cubicBezTo>
                    <a:pt x="365353" y="165544"/>
                    <a:pt x="349104" y="181794"/>
                    <a:pt x="349104" y="201839"/>
                  </a:cubicBezTo>
                  <a:cubicBezTo>
                    <a:pt x="349104" y="221884"/>
                    <a:pt x="365353" y="238134"/>
                    <a:pt x="385399" y="238134"/>
                  </a:cubicBezTo>
                  <a:cubicBezTo>
                    <a:pt x="405444" y="238134"/>
                    <a:pt x="421694" y="221884"/>
                    <a:pt x="421694" y="201839"/>
                  </a:cubicBezTo>
                  <a:cubicBezTo>
                    <a:pt x="421694" y="181794"/>
                    <a:pt x="405444" y="165544"/>
                    <a:pt x="385399" y="165544"/>
                  </a:cubicBezTo>
                  <a:close/>
                  <a:moveTo>
                    <a:pt x="280631" y="165544"/>
                  </a:moveTo>
                  <a:cubicBezTo>
                    <a:pt x="260585" y="165544"/>
                    <a:pt x="244336" y="181794"/>
                    <a:pt x="244336" y="201839"/>
                  </a:cubicBezTo>
                  <a:cubicBezTo>
                    <a:pt x="244336" y="221884"/>
                    <a:pt x="260585" y="238134"/>
                    <a:pt x="280631" y="238134"/>
                  </a:cubicBezTo>
                  <a:cubicBezTo>
                    <a:pt x="300676" y="238134"/>
                    <a:pt x="316926" y="221884"/>
                    <a:pt x="316926" y="201839"/>
                  </a:cubicBezTo>
                  <a:cubicBezTo>
                    <a:pt x="316926" y="181794"/>
                    <a:pt x="300676" y="165544"/>
                    <a:pt x="280631" y="165544"/>
                  </a:cubicBezTo>
                  <a:close/>
                  <a:moveTo>
                    <a:pt x="453873" y="120269"/>
                  </a:moveTo>
                  <a:lnTo>
                    <a:pt x="453873" y="192485"/>
                  </a:lnTo>
                  <a:lnTo>
                    <a:pt x="512618" y="192485"/>
                  </a:lnTo>
                  <a:lnTo>
                    <a:pt x="512618" y="120269"/>
                  </a:lnTo>
                  <a:close/>
                  <a:moveTo>
                    <a:pt x="453873" y="31590"/>
                  </a:moveTo>
                  <a:lnTo>
                    <a:pt x="453873" y="103806"/>
                  </a:lnTo>
                  <a:lnTo>
                    <a:pt x="512618" y="103806"/>
                  </a:lnTo>
                  <a:lnTo>
                    <a:pt x="512618" y="31590"/>
                  </a:lnTo>
                  <a:close/>
                  <a:moveTo>
                    <a:pt x="383902" y="31590"/>
                  </a:moveTo>
                  <a:lnTo>
                    <a:pt x="383902" y="103806"/>
                  </a:lnTo>
                  <a:lnTo>
                    <a:pt x="442647" y="103806"/>
                  </a:lnTo>
                  <a:lnTo>
                    <a:pt x="442647" y="31590"/>
                  </a:lnTo>
                  <a:close/>
                  <a:moveTo>
                    <a:pt x="311313" y="31590"/>
                  </a:moveTo>
                  <a:lnTo>
                    <a:pt x="311313" y="103806"/>
                  </a:lnTo>
                  <a:lnTo>
                    <a:pt x="370058" y="103806"/>
                  </a:lnTo>
                  <a:lnTo>
                    <a:pt x="370058" y="31590"/>
                  </a:lnTo>
                  <a:close/>
                  <a:moveTo>
                    <a:pt x="236478" y="31590"/>
                  </a:moveTo>
                  <a:lnTo>
                    <a:pt x="236478" y="103806"/>
                  </a:lnTo>
                  <a:lnTo>
                    <a:pt x="295223" y="103806"/>
                  </a:lnTo>
                  <a:lnTo>
                    <a:pt x="295223" y="31590"/>
                  </a:lnTo>
                  <a:close/>
                  <a:moveTo>
                    <a:pt x="296843" y="937"/>
                  </a:moveTo>
                  <a:cubicBezTo>
                    <a:pt x="397185" y="-2693"/>
                    <a:pt x="553777" y="1937"/>
                    <a:pt x="607658" y="56660"/>
                  </a:cubicBezTo>
                  <a:cubicBezTo>
                    <a:pt x="658172" y="116902"/>
                    <a:pt x="697460" y="188744"/>
                    <a:pt x="735999" y="244495"/>
                  </a:cubicBezTo>
                  <a:cubicBezTo>
                    <a:pt x="773043" y="250482"/>
                    <a:pt x="917848" y="268068"/>
                    <a:pt x="959007" y="268442"/>
                  </a:cubicBezTo>
                  <a:cubicBezTo>
                    <a:pt x="958259" y="314840"/>
                    <a:pt x="948156" y="460768"/>
                    <a:pt x="955265" y="468626"/>
                  </a:cubicBezTo>
                  <a:cubicBezTo>
                    <a:pt x="975470" y="490702"/>
                    <a:pt x="2540264" y="650100"/>
                    <a:pt x="2592274" y="656835"/>
                  </a:cubicBezTo>
                  <a:cubicBezTo>
                    <a:pt x="2600880" y="679285"/>
                    <a:pt x="2610983" y="715580"/>
                    <a:pt x="2614725" y="727179"/>
                  </a:cubicBezTo>
                  <a:cubicBezTo>
                    <a:pt x="2336339" y="704729"/>
                    <a:pt x="341246" y="510533"/>
                    <a:pt x="199060" y="498933"/>
                  </a:cubicBezTo>
                  <a:cubicBezTo>
                    <a:pt x="139193" y="462639"/>
                    <a:pt x="105517" y="447297"/>
                    <a:pt x="0" y="386307"/>
                  </a:cubicBezTo>
                  <a:cubicBezTo>
                    <a:pt x="70719" y="346645"/>
                    <a:pt x="70719" y="300247"/>
                    <a:pt x="117865" y="236638"/>
                  </a:cubicBezTo>
                  <a:cubicBezTo>
                    <a:pt x="148173" y="194730"/>
                    <a:pt x="225253" y="120644"/>
                    <a:pt x="221137" y="5772"/>
                  </a:cubicBezTo>
                  <a:cubicBezTo>
                    <a:pt x="236197" y="4276"/>
                    <a:pt x="263395" y="2148"/>
                    <a:pt x="296843" y="9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9FB63D8-CD89-4DB3-BF4D-CC5E800CBD29}"/>
                </a:ext>
              </a:extLst>
            </p:cNvPr>
            <p:cNvSpPr/>
            <p:nvPr/>
          </p:nvSpPr>
          <p:spPr>
            <a:xfrm>
              <a:off x="9610661" y="3672252"/>
              <a:ext cx="241842" cy="391191"/>
            </a:xfrm>
            <a:custGeom>
              <a:avLst/>
              <a:gdLst>
                <a:gd name="connsiteX0" fmla="*/ 167303 w 241842"/>
                <a:gd name="connsiteY0" fmla="*/ 0 h 391191"/>
                <a:gd name="connsiteX1" fmla="*/ 189656 w 241842"/>
                <a:gd name="connsiteY1" fmla="*/ 0 h 391191"/>
                <a:gd name="connsiteX2" fmla="*/ 189656 w 241842"/>
                <a:gd name="connsiteY2" fmla="*/ 104973 h 391191"/>
                <a:gd name="connsiteX3" fmla="*/ 241842 w 241842"/>
                <a:gd name="connsiteY3" fmla="*/ 119048 h 391191"/>
                <a:gd name="connsiteX4" fmla="*/ 234275 w 241842"/>
                <a:gd name="connsiteY4" fmla="*/ 147105 h 391191"/>
                <a:gd name="connsiteX5" fmla="*/ 114401 w 241842"/>
                <a:gd name="connsiteY5" fmla="*/ 114774 h 391191"/>
                <a:gd name="connsiteX6" fmla="*/ 114401 w 241842"/>
                <a:gd name="connsiteY6" fmla="*/ 245179 h 391191"/>
                <a:gd name="connsiteX7" fmla="*/ 226988 w 241842"/>
                <a:gd name="connsiteY7" fmla="*/ 275545 h 391191"/>
                <a:gd name="connsiteX8" fmla="*/ 219421 w 241842"/>
                <a:gd name="connsiteY8" fmla="*/ 303601 h 391191"/>
                <a:gd name="connsiteX9" fmla="*/ 114401 w 241842"/>
                <a:gd name="connsiteY9" fmla="*/ 275276 h 391191"/>
                <a:gd name="connsiteX10" fmla="*/ 114401 w 241842"/>
                <a:gd name="connsiteY10" fmla="*/ 391191 h 391191"/>
                <a:gd name="connsiteX11" fmla="*/ 75654 w 241842"/>
                <a:gd name="connsiteY11" fmla="*/ 391191 h 391191"/>
                <a:gd name="connsiteX12" fmla="*/ 75654 w 241842"/>
                <a:gd name="connsiteY12" fmla="*/ 264826 h 391191"/>
                <a:gd name="connsiteX13" fmla="*/ 0 w 241842"/>
                <a:gd name="connsiteY13" fmla="*/ 244421 h 391191"/>
                <a:gd name="connsiteX14" fmla="*/ 7567 w 241842"/>
                <a:gd name="connsiteY14" fmla="*/ 216365 h 391191"/>
                <a:gd name="connsiteX15" fmla="*/ 75654 w 241842"/>
                <a:gd name="connsiteY15" fmla="*/ 234729 h 391191"/>
                <a:gd name="connsiteX16" fmla="*/ 75654 w 241842"/>
                <a:gd name="connsiteY16" fmla="*/ 104324 h 391191"/>
                <a:gd name="connsiteX17" fmla="*/ 14854 w 241842"/>
                <a:gd name="connsiteY17" fmla="*/ 87925 h 391191"/>
                <a:gd name="connsiteX18" fmla="*/ 22423 w 241842"/>
                <a:gd name="connsiteY18" fmla="*/ 59869 h 391191"/>
                <a:gd name="connsiteX19" fmla="*/ 75654 w 241842"/>
                <a:gd name="connsiteY19" fmla="*/ 74226 h 391191"/>
                <a:gd name="connsiteX20" fmla="*/ 75654 w 241842"/>
                <a:gd name="connsiteY20" fmla="*/ 8198 h 391191"/>
                <a:gd name="connsiteX21" fmla="*/ 114401 w 241842"/>
                <a:gd name="connsiteY21" fmla="*/ 8198 h 391191"/>
                <a:gd name="connsiteX22" fmla="*/ 114401 w 241842"/>
                <a:gd name="connsiteY22" fmla="*/ 84676 h 391191"/>
                <a:gd name="connsiteX23" fmla="*/ 167303 w 241842"/>
                <a:gd name="connsiteY23" fmla="*/ 98944 h 39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1842" h="391191">
                  <a:moveTo>
                    <a:pt x="167303" y="0"/>
                  </a:moveTo>
                  <a:lnTo>
                    <a:pt x="189656" y="0"/>
                  </a:lnTo>
                  <a:lnTo>
                    <a:pt x="189656" y="104973"/>
                  </a:lnTo>
                  <a:lnTo>
                    <a:pt x="241842" y="119048"/>
                  </a:lnTo>
                  <a:lnTo>
                    <a:pt x="234275" y="147105"/>
                  </a:lnTo>
                  <a:lnTo>
                    <a:pt x="114401" y="114774"/>
                  </a:lnTo>
                  <a:lnTo>
                    <a:pt x="114401" y="245179"/>
                  </a:lnTo>
                  <a:lnTo>
                    <a:pt x="226988" y="275545"/>
                  </a:lnTo>
                  <a:lnTo>
                    <a:pt x="219421" y="303601"/>
                  </a:lnTo>
                  <a:lnTo>
                    <a:pt x="114401" y="275276"/>
                  </a:lnTo>
                  <a:lnTo>
                    <a:pt x="114401" y="391191"/>
                  </a:lnTo>
                  <a:lnTo>
                    <a:pt x="75654" y="391191"/>
                  </a:lnTo>
                  <a:lnTo>
                    <a:pt x="75654" y="264826"/>
                  </a:lnTo>
                  <a:lnTo>
                    <a:pt x="0" y="244421"/>
                  </a:lnTo>
                  <a:lnTo>
                    <a:pt x="7567" y="216365"/>
                  </a:lnTo>
                  <a:lnTo>
                    <a:pt x="75654" y="234729"/>
                  </a:lnTo>
                  <a:lnTo>
                    <a:pt x="75654" y="104324"/>
                  </a:lnTo>
                  <a:lnTo>
                    <a:pt x="14854" y="87925"/>
                  </a:lnTo>
                  <a:lnTo>
                    <a:pt x="22423" y="59869"/>
                  </a:lnTo>
                  <a:lnTo>
                    <a:pt x="75654" y="74226"/>
                  </a:lnTo>
                  <a:lnTo>
                    <a:pt x="75654" y="8198"/>
                  </a:lnTo>
                  <a:lnTo>
                    <a:pt x="114401" y="8198"/>
                  </a:lnTo>
                  <a:lnTo>
                    <a:pt x="114401" y="84676"/>
                  </a:lnTo>
                  <a:lnTo>
                    <a:pt x="167303" y="989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4C994EE-C354-490A-AA96-A640DDA20CAA}"/>
                </a:ext>
              </a:extLst>
            </p:cNvPr>
            <p:cNvSpPr/>
            <p:nvPr/>
          </p:nvSpPr>
          <p:spPr>
            <a:xfrm>
              <a:off x="4921990" y="1541415"/>
              <a:ext cx="230987" cy="1043167"/>
            </a:xfrm>
            <a:custGeom>
              <a:avLst/>
              <a:gdLst>
                <a:gd name="connsiteX0" fmla="*/ 287700 w 295275"/>
                <a:gd name="connsiteY0" fmla="*/ 1141789 h 1333500"/>
                <a:gd name="connsiteX1" fmla="*/ 286748 w 295275"/>
                <a:gd name="connsiteY1" fmla="*/ 1303714 h 1333500"/>
                <a:gd name="connsiteX2" fmla="*/ 252458 w 295275"/>
                <a:gd name="connsiteY2" fmla="*/ 1338956 h 1333500"/>
                <a:gd name="connsiteX3" fmla="*/ 172448 w 295275"/>
                <a:gd name="connsiteY3" fmla="*/ 1259899 h 1333500"/>
                <a:gd name="connsiteX4" fmla="*/ 170543 w 295275"/>
                <a:gd name="connsiteY4" fmla="*/ 1131311 h 1333500"/>
                <a:gd name="connsiteX5" fmla="*/ 172448 w 295275"/>
                <a:gd name="connsiteY5" fmla="*/ 736024 h 1333500"/>
                <a:gd name="connsiteX6" fmla="*/ 144825 w 295275"/>
                <a:gd name="connsiteY6" fmla="*/ 709354 h 1333500"/>
                <a:gd name="connsiteX7" fmla="*/ 25763 w 295275"/>
                <a:gd name="connsiteY7" fmla="*/ 705544 h 1333500"/>
                <a:gd name="connsiteX8" fmla="*/ 45 w 295275"/>
                <a:gd name="connsiteY8" fmla="*/ 687446 h 1333500"/>
                <a:gd name="connsiteX9" fmla="*/ 27668 w 295275"/>
                <a:gd name="connsiteY9" fmla="*/ 673159 h 1333500"/>
                <a:gd name="connsiteX10" fmla="*/ 72436 w 295275"/>
                <a:gd name="connsiteY10" fmla="*/ 661729 h 1333500"/>
                <a:gd name="connsiteX11" fmla="*/ 70530 w 295275"/>
                <a:gd name="connsiteY11" fmla="*/ 581719 h 1333500"/>
                <a:gd name="connsiteX12" fmla="*/ 31478 w 295275"/>
                <a:gd name="connsiteY12" fmla="*/ 575051 h 1333500"/>
                <a:gd name="connsiteX13" fmla="*/ 10523 w 295275"/>
                <a:gd name="connsiteY13" fmla="*/ 561716 h 1333500"/>
                <a:gd name="connsiteX14" fmla="*/ 30525 w 295275"/>
                <a:gd name="connsiteY14" fmla="*/ 549334 h 1333500"/>
                <a:gd name="connsiteX15" fmla="*/ 140063 w 295275"/>
                <a:gd name="connsiteY15" fmla="*/ 549334 h 1333500"/>
                <a:gd name="connsiteX16" fmla="*/ 160066 w 295275"/>
                <a:gd name="connsiteY16" fmla="*/ 561716 h 1333500"/>
                <a:gd name="connsiteX17" fmla="*/ 139111 w 295275"/>
                <a:gd name="connsiteY17" fmla="*/ 575051 h 1333500"/>
                <a:gd name="connsiteX18" fmla="*/ 97200 w 295275"/>
                <a:gd name="connsiteY18" fmla="*/ 584576 h 1333500"/>
                <a:gd name="connsiteX19" fmla="*/ 101011 w 295275"/>
                <a:gd name="connsiteY19" fmla="*/ 668396 h 1333500"/>
                <a:gd name="connsiteX20" fmla="*/ 158161 w 295275"/>
                <a:gd name="connsiteY20" fmla="*/ 676016 h 1333500"/>
                <a:gd name="connsiteX21" fmla="*/ 170543 w 295275"/>
                <a:gd name="connsiteY21" fmla="*/ 641726 h 1333500"/>
                <a:gd name="connsiteX22" fmla="*/ 175305 w 295275"/>
                <a:gd name="connsiteY22" fmla="*/ 229294 h 1333500"/>
                <a:gd name="connsiteX23" fmla="*/ 188641 w 295275"/>
                <a:gd name="connsiteY23" fmla="*/ 201671 h 1333500"/>
                <a:gd name="connsiteX24" fmla="*/ 174353 w 295275"/>
                <a:gd name="connsiteY24" fmla="*/ 184526 h 1333500"/>
                <a:gd name="connsiteX25" fmla="*/ 191498 w 295275"/>
                <a:gd name="connsiteY25" fmla="*/ 119756 h 1333500"/>
                <a:gd name="connsiteX26" fmla="*/ 220073 w 295275"/>
                <a:gd name="connsiteY26" fmla="*/ 5456 h 1333500"/>
                <a:gd name="connsiteX27" fmla="*/ 244838 w 295275"/>
                <a:gd name="connsiteY27" fmla="*/ 10219 h 1333500"/>
                <a:gd name="connsiteX28" fmla="*/ 279128 w 295275"/>
                <a:gd name="connsiteY28" fmla="*/ 119756 h 1333500"/>
                <a:gd name="connsiteX29" fmla="*/ 288653 w 295275"/>
                <a:gd name="connsiteY29" fmla="*/ 189289 h 1333500"/>
                <a:gd name="connsiteX30" fmla="*/ 284843 w 295275"/>
                <a:gd name="connsiteY30" fmla="*/ 213101 h 1333500"/>
                <a:gd name="connsiteX31" fmla="*/ 287700 w 295275"/>
                <a:gd name="connsiteY31" fmla="*/ 114178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275" h="1333500">
                  <a:moveTo>
                    <a:pt x="287700" y="1141789"/>
                  </a:moveTo>
                  <a:cubicBezTo>
                    <a:pt x="286748" y="1196081"/>
                    <a:pt x="285795" y="1249421"/>
                    <a:pt x="286748" y="1303714"/>
                  </a:cubicBezTo>
                  <a:cubicBezTo>
                    <a:pt x="287700" y="1330384"/>
                    <a:pt x="279128" y="1338956"/>
                    <a:pt x="252458" y="1338956"/>
                  </a:cubicBezTo>
                  <a:cubicBezTo>
                    <a:pt x="172448" y="1339909"/>
                    <a:pt x="172448" y="1340861"/>
                    <a:pt x="172448" y="1259899"/>
                  </a:cubicBezTo>
                  <a:cubicBezTo>
                    <a:pt x="172448" y="1217036"/>
                    <a:pt x="171495" y="1174174"/>
                    <a:pt x="170543" y="1131311"/>
                  </a:cubicBezTo>
                  <a:cubicBezTo>
                    <a:pt x="171495" y="999866"/>
                    <a:pt x="171495" y="868421"/>
                    <a:pt x="172448" y="736024"/>
                  </a:cubicBezTo>
                  <a:cubicBezTo>
                    <a:pt x="172448" y="715069"/>
                    <a:pt x="165780" y="709354"/>
                    <a:pt x="144825" y="709354"/>
                  </a:cubicBezTo>
                  <a:cubicBezTo>
                    <a:pt x="104820" y="709354"/>
                    <a:pt x="65768" y="707449"/>
                    <a:pt x="25763" y="705544"/>
                  </a:cubicBezTo>
                  <a:cubicBezTo>
                    <a:pt x="13380" y="704591"/>
                    <a:pt x="-907" y="707449"/>
                    <a:pt x="45" y="687446"/>
                  </a:cubicBezTo>
                  <a:cubicBezTo>
                    <a:pt x="998" y="665539"/>
                    <a:pt x="17191" y="675064"/>
                    <a:pt x="27668" y="673159"/>
                  </a:cubicBezTo>
                  <a:cubicBezTo>
                    <a:pt x="42908" y="669349"/>
                    <a:pt x="67673" y="684589"/>
                    <a:pt x="72436" y="661729"/>
                  </a:cubicBezTo>
                  <a:cubicBezTo>
                    <a:pt x="77198" y="636011"/>
                    <a:pt x="76245" y="607436"/>
                    <a:pt x="70530" y="581719"/>
                  </a:cubicBezTo>
                  <a:cubicBezTo>
                    <a:pt x="66720" y="567431"/>
                    <a:pt x="44813" y="576956"/>
                    <a:pt x="31478" y="575051"/>
                  </a:cubicBezTo>
                  <a:cubicBezTo>
                    <a:pt x="21953" y="574099"/>
                    <a:pt x="11475" y="574099"/>
                    <a:pt x="10523" y="561716"/>
                  </a:cubicBezTo>
                  <a:cubicBezTo>
                    <a:pt x="9570" y="547429"/>
                    <a:pt x="21953" y="549334"/>
                    <a:pt x="30525" y="549334"/>
                  </a:cubicBezTo>
                  <a:cubicBezTo>
                    <a:pt x="66720" y="549334"/>
                    <a:pt x="103868" y="549334"/>
                    <a:pt x="140063" y="549334"/>
                  </a:cubicBezTo>
                  <a:cubicBezTo>
                    <a:pt x="148636" y="549334"/>
                    <a:pt x="161018" y="548381"/>
                    <a:pt x="160066" y="561716"/>
                  </a:cubicBezTo>
                  <a:cubicBezTo>
                    <a:pt x="159113" y="574099"/>
                    <a:pt x="148636" y="573146"/>
                    <a:pt x="139111" y="575051"/>
                  </a:cubicBezTo>
                  <a:cubicBezTo>
                    <a:pt x="124823" y="576956"/>
                    <a:pt x="101011" y="565526"/>
                    <a:pt x="97200" y="584576"/>
                  </a:cubicBezTo>
                  <a:cubicBezTo>
                    <a:pt x="92438" y="612199"/>
                    <a:pt x="90533" y="643631"/>
                    <a:pt x="101011" y="668396"/>
                  </a:cubicBezTo>
                  <a:cubicBezTo>
                    <a:pt x="106725" y="683636"/>
                    <a:pt x="139111" y="676969"/>
                    <a:pt x="158161" y="676016"/>
                  </a:cubicBezTo>
                  <a:cubicBezTo>
                    <a:pt x="180068" y="675064"/>
                    <a:pt x="169591" y="654109"/>
                    <a:pt x="170543" y="641726"/>
                  </a:cubicBezTo>
                  <a:cubicBezTo>
                    <a:pt x="171495" y="519806"/>
                    <a:pt x="172448" y="351214"/>
                    <a:pt x="175305" y="229294"/>
                  </a:cubicBezTo>
                  <a:cubicBezTo>
                    <a:pt x="176258" y="206434"/>
                    <a:pt x="176258" y="206434"/>
                    <a:pt x="188641" y="201671"/>
                  </a:cubicBezTo>
                  <a:cubicBezTo>
                    <a:pt x="197213" y="198814"/>
                    <a:pt x="180068" y="189289"/>
                    <a:pt x="174353" y="184526"/>
                  </a:cubicBezTo>
                  <a:cubicBezTo>
                    <a:pt x="152445" y="165476"/>
                    <a:pt x="166733" y="137854"/>
                    <a:pt x="191498" y="119756"/>
                  </a:cubicBezTo>
                  <a:cubicBezTo>
                    <a:pt x="230550" y="89276"/>
                    <a:pt x="209595" y="48319"/>
                    <a:pt x="220073" y="5456"/>
                  </a:cubicBezTo>
                  <a:cubicBezTo>
                    <a:pt x="221978" y="-4069"/>
                    <a:pt x="244838" y="-259"/>
                    <a:pt x="244838" y="10219"/>
                  </a:cubicBezTo>
                  <a:cubicBezTo>
                    <a:pt x="241028" y="69274"/>
                    <a:pt x="252458" y="99754"/>
                    <a:pt x="279128" y="119756"/>
                  </a:cubicBezTo>
                  <a:cubicBezTo>
                    <a:pt x="315323" y="146426"/>
                    <a:pt x="307703" y="177859"/>
                    <a:pt x="288653" y="189289"/>
                  </a:cubicBezTo>
                  <a:cubicBezTo>
                    <a:pt x="265793" y="202624"/>
                    <a:pt x="280080" y="202624"/>
                    <a:pt x="284843" y="213101"/>
                  </a:cubicBezTo>
                  <a:cubicBezTo>
                    <a:pt x="289605" y="225484"/>
                    <a:pt x="286748" y="844609"/>
                    <a:pt x="287700" y="114178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1" name="Group 36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14EA99D-BA50-45B1-A511-B373B2FCDCFF}"/>
                </a:ext>
              </a:extLst>
            </p:cNvPr>
            <p:cNvGrpSpPr/>
            <p:nvPr/>
          </p:nvGrpSpPr>
          <p:grpSpPr>
            <a:xfrm>
              <a:off x="6288139" y="3256228"/>
              <a:ext cx="2633320" cy="537229"/>
              <a:chOff x="6288139" y="3256228"/>
              <a:chExt cx="2633320" cy="537229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915659-F66E-45AC-97F7-F4B1405B484E}"/>
                  </a:ext>
                </a:extLst>
              </p:cNvPr>
              <p:cNvSpPr/>
              <p:nvPr/>
            </p:nvSpPr>
            <p:spPr>
              <a:xfrm>
                <a:off x="6288139" y="3256228"/>
                <a:ext cx="529034" cy="298047"/>
              </a:xfrm>
              <a:custGeom>
                <a:avLst/>
                <a:gdLst>
                  <a:gd name="connsiteX0" fmla="*/ 35765 w 676275"/>
                  <a:gd name="connsiteY0" fmla="*/ 0 h 381000"/>
                  <a:gd name="connsiteX1" fmla="*/ 682159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5" y="0"/>
                    </a:moveTo>
                    <a:lnTo>
                      <a:pt x="682159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9E5953-9A1A-4768-BEDF-26AD1C096018}"/>
                  </a:ext>
                </a:extLst>
              </p:cNvPr>
              <p:cNvSpPr/>
              <p:nvPr/>
            </p:nvSpPr>
            <p:spPr>
              <a:xfrm>
                <a:off x="7340325" y="3375450"/>
                <a:ext cx="529034" cy="298047"/>
              </a:xfrm>
              <a:custGeom>
                <a:avLst/>
                <a:gdLst>
                  <a:gd name="connsiteX0" fmla="*/ 35765 w 676275"/>
                  <a:gd name="connsiteY0" fmla="*/ 0 h 381000"/>
                  <a:gd name="connsiteX1" fmla="*/ 682159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5" y="0"/>
                    </a:moveTo>
                    <a:lnTo>
                      <a:pt x="682159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F530DA-BDB9-461C-99D3-112D590EF4CB}"/>
                  </a:ext>
                </a:extLst>
              </p:cNvPr>
              <p:cNvSpPr/>
              <p:nvPr/>
            </p:nvSpPr>
            <p:spPr>
              <a:xfrm>
                <a:off x="7866332" y="3435796"/>
                <a:ext cx="529034" cy="298047"/>
              </a:xfrm>
              <a:custGeom>
                <a:avLst/>
                <a:gdLst>
                  <a:gd name="connsiteX0" fmla="*/ 35766 w 676275"/>
                  <a:gd name="connsiteY0" fmla="*/ 0 h 381000"/>
                  <a:gd name="connsiteX1" fmla="*/ 682160 w 676275"/>
                  <a:gd name="connsiteY1" fmla="*/ 73578 h 381000"/>
                  <a:gd name="connsiteX2" fmla="*/ 646395 w 676275"/>
                  <a:gd name="connsiteY2" fmla="*/ 387784 h 381000"/>
                  <a:gd name="connsiteX3" fmla="*/ 1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6" y="0"/>
                    </a:moveTo>
                    <a:lnTo>
                      <a:pt x="682160" y="73578"/>
                    </a:lnTo>
                    <a:lnTo>
                      <a:pt x="646395" y="387784"/>
                    </a:lnTo>
                    <a:lnTo>
                      <a:pt x="1" y="3142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6A9D9BC-E19B-43D9-AE4E-459EF6229026}"/>
                  </a:ext>
                </a:extLst>
              </p:cNvPr>
              <p:cNvSpPr/>
              <p:nvPr/>
            </p:nvSpPr>
            <p:spPr>
              <a:xfrm>
                <a:off x="8392425" y="3495410"/>
                <a:ext cx="529034" cy="298047"/>
              </a:xfrm>
              <a:custGeom>
                <a:avLst/>
                <a:gdLst>
                  <a:gd name="connsiteX0" fmla="*/ 35766 w 676275"/>
                  <a:gd name="connsiteY0" fmla="*/ 0 h 381000"/>
                  <a:gd name="connsiteX1" fmla="*/ 682160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6" y="0"/>
                    </a:moveTo>
                    <a:lnTo>
                      <a:pt x="682160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DF3B9C7-DF72-4622-AF5F-A10B37255F0F}"/>
                  </a:ext>
                </a:extLst>
              </p:cNvPr>
              <p:cNvSpPr/>
              <p:nvPr/>
            </p:nvSpPr>
            <p:spPr>
              <a:xfrm>
                <a:off x="6814232" y="3315836"/>
                <a:ext cx="529034" cy="298047"/>
              </a:xfrm>
              <a:custGeom>
                <a:avLst/>
                <a:gdLst>
                  <a:gd name="connsiteX0" fmla="*/ 35766 w 676275"/>
                  <a:gd name="connsiteY0" fmla="*/ 0 h 381000"/>
                  <a:gd name="connsiteX1" fmla="*/ 682160 w 676275"/>
                  <a:gd name="connsiteY1" fmla="*/ 73578 h 381000"/>
                  <a:gd name="connsiteX2" fmla="*/ 646394 w 676275"/>
                  <a:gd name="connsiteY2" fmla="*/ 387784 h 381000"/>
                  <a:gd name="connsiteX3" fmla="*/ 0 w 676275"/>
                  <a:gd name="connsiteY3" fmla="*/ 3142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5" h="381000">
                    <a:moveTo>
                      <a:pt x="35766" y="0"/>
                    </a:moveTo>
                    <a:lnTo>
                      <a:pt x="682160" y="73578"/>
                    </a:lnTo>
                    <a:lnTo>
                      <a:pt x="646394" y="387784"/>
                    </a:lnTo>
                    <a:lnTo>
                      <a:pt x="0" y="3142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05" name="Graphic 20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DC42441-45B7-42B0-BED2-3DDDD97EA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  <a:ext uri="{96DAC541-7B7A-43D3-8B79-37D633B846F1}">
                <asvg:svgBlip xmlns="" xmlns:a="http://schemas.openxmlformats.org/drawingml/2006/main" xmlns:r="http://schemas.openxmlformats.org/officeDocument/2006/relationships" xmlns:p="http://schemas.openxmlformats.org/presentationml/2006/main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tretch>
            <a:fillRect/>
          </a:stretch>
        </p:blipFill>
        <p:spPr>
          <a:xfrm>
            <a:off x="-106905" y="151843"/>
            <a:ext cx="1579179" cy="675068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1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E938AF-4EE2-43A9-9A00-BA905C6BE4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206" r="9206"/>
          <a:stretch>
            <a:fillRect/>
          </a:stretch>
        </p:blipFill>
        <p:spPr>
          <a:xfrm>
            <a:off x="4836971" y="2422088"/>
            <a:ext cx="2215958" cy="775155"/>
          </a:xfrm>
        </p:spPr>
      </p:pic>
      <p:grpSp>
        <p:nvGrpSpPr>
          <p:cNvPr id="42" name="Group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7CE9243-B0A9-418A-9473-0EE4813FA0A6}"/>
              </a:ext>
            </a:extLst>
          </p:cNvPr>
          <p:cNvGrpSpPr/>
          <p:nvPr/>
        </p:nvGrpSpPr>
        <p:grpSpPr>
          <a:xfrm>
            <a:off x="7360599" y="3838780"/>
            <a:ext cx="1582189" cy="1687841"/>
            <a:chOff x="1187625" y="1314642"/>
            <a:chExt cx="1872208" cy="1997226"/>
          </a:xfrm>
        </p:grpSpPr>
        <p:sp>
          <p:nvSpPr>
            <p:cNvPr id="45" name="Oval 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50" name="Chart 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DB4CB0C-DEDF-4D7B-A863-37D47DA7E27D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1" name="Group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AF5147-D6C6-445C-ABFF-9ED539383FD4}"/>
              </a:ext>
            </a:extLst>
          </p:cNvPr>
          <p:cNvGrpSpPr/>
          <p:nvPr/>
        </p:nvGrpSpPr>
        <p:grpSpPr>
          <a:xfrm>
            <a:off x="3041795" y="3838780"/>
            <a:ext cx="1582189" cy="1687841"/>
            <a:chOff x="1187625" y="1314642"/>
            <a:chExt cx="1872208" cy="1997226"/>
          </a:xfrm>
        </p:grpSpPr>
        <p:sp>
          <p:nvSpPr>
            <p:cNvPr id="53" name="Oval 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63" name="Chart 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2480E56-006E-4EDC-858F-7BE36F5B63C9}"/>
                </a:ext>
              </a:extLst>
            </p:cNvPr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3746471"/>
                </p:ext>
              </p:extLst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2844451" y="5590544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Export clearance </a:t>
            </a:r>
            <a:r>
              <a:rPr lang="fr-FR" sz="1200" dirty="0" err="1"/>
              <a:t>hour</a:t>
            </a:r>
            <a:r>
              <a:rPr lang="fr-FR" sz="1200" dirty="0"/>
              <a:t> </a:t>
            </a:r>
            <a:r>
              <a:rPr lang="fr-FR" sz="1200" dirty="0" err="1"/>
              <a:t>dropped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4892" y="4513423"/>
            <a:ext cx="101415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  <a:cs typeface="Arial" pitchFamily="34" charset="0"/>
              </a:rPr>
              <a:t>67 to 34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70595" y="4479092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85%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66624" y="5649617"/>
            <a:ext cx="2015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Reduction of release time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2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9964D6-DE5F-4DF1-ADED-3DBD187399B9}"/>
              </a:ext>
            </a:extLst>
          </p:cNvPr>
          <p:cNvGrpSpPr/>
          <p:nvPr/>
        </p:nvGrpSpPr>
        <p:grpSpPr>
          <a:xfrm>
            <a:off x="5301105" y="141389"/>
            <a:ext cx="1584176" cy="1837645"/>
            <a:chOff x="2627783" y="434982"/>
            <a:chExt cx="1584176" cy="1837645"/>
          </a:xfrm>
        </p:grpSpPr>
        <p:sp>
          <p:nvSpPr>
            <p:cNvPr id="75" name="Hexagon 2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5F6B07-F248-4843-BF37-053FFD5E5A99}"/>
                </a:ext>
              </a:extLst>
            </p:cNvPr>
            <p:cNvSpPr/>
            <p:nvPr/>
          </p:nvSpPr>
          <p:spPr>
            <a:xfrm rot="5400000">
              <a:off x="2501048" y="561717"/>
              <a:ext cx="1837645" cy="158417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Hexagon 2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B96CE8D-8EBC-4800-B5E4-F0D4EDB1F369}"/>
                </a:ext>
              </a:extLst>
            </p:cNvPr>
            <p:cNvSpPr/>
            <p:nvPr/>
          </p:nvSpPr>
          <p:spPr>
            <a:xfrm rot="5400000">
              <a:off x="2679791" y="715806"/>
              <a:ext cx="1480158" cy="127599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Titl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C9B3220-A379-496A-879F-837CFDABA5B3}"/>
              </a:ext>
            </a:extLst>
          </p:cNvPr>
          <p:cNvSpPr txBox="1">
            <a:spLocks/>
          </p:cNvSpPr>
          <p:nvPr/>
        </p:nvSpPr>
        <p:spPr>
          <a:xfrm>
            <a:off x="311696" y="2371113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Block Arc 1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AA66595-EC53-4704-87D4-C6193055F2DE}"/>
              </a:ext>
            </a:extLst>
          </p:cNvPr>
          <p:cNvSpPr/>
          <p:nvPr/>
        </p:nvSpPr>
        <p:spPr>
          <a:xfrm rot="16200000">
            <a:off x="5768535" y="743881"/>
            <a:ext cx="654930" cy="6553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966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Benefits in USD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4777ACA-9407-4B31-AF1B-2B7CFE40F97E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20" name="Oval 1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B378368-C541-4634-A71E-82303CEAFA7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DCF4CAA-2576-4024-AD66-C6076A21C731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34DEAE1-FB11-4EB7-B2DE-8FEEA1BE304B}"/>
              </a:ext>
            </a:extLst>
          </p:cNvPr>
          <p:cNvSpPr txBox="1"/>
          <p:nvPr/>
        </p:nvSpPr>
        <p:spPr>
          <a:xfrm>
            <a:off x="1675831" y="3707682"/>
            <a:ext cx="159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Transport Savings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61752F2-1269-4534-A89F-065AC9B2CF8A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204B3A-E76F-4CD1-A635-0907E65554CD}"/>
              </a:ext>
            </a:extLst>
          </p:cNvPr>
          <p:cNvSpPr txBox="1"/>
          <p:nvPr/>
        </p:nvSpPr>
        <p:spPr>
          <a:xfrm>
            <a:off x="1100541" y="5045093"/>
            <a:ext cx="235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6 million USD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6B1450F-3749-4147-8615-3B970F9ED64D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30" name="Oval 2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9D40A2B-9299-4B80-A6A2-E5154FE00EC9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463F56A-E93A-4E1C-B839-F7A8FA6170B6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0D7040-4CEB-4BF1-BC69-AC8611844E4B}"/>
              </a:ext>
            </a:extLst>
          </p:cNvPr>
          <p:cNvSpPr txBox="1"/>
          <p:nvPr/>
        </p:nvSpPr>
        <p:spPr>
          <a:xfrm>
            <a:off x="5358409" y="3326430"/>
            <a:ext cx="159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Transaction Cost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D33DB8D-709F-46F0-9F2B-6846705BA083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65CC64-1B3B-4AAB-9131-DEE94533A879}"/>
              </a:ext>
            </a:extLst>
          </p:cNvPr>
          <p:cNvSpPr txBox="1"/>
          <p:nvPr/>
        </p:nvSpPr>
        <p:spPr>
          <a:xfrm>
            <a:off x="4806211" y="4583366"/>
            <a:ext cx="235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 million USD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12F40DF-89A3-44B5-8278-88DB6DF5652F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40" name="Oval 3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42AECC6-E8E9-415C-927D-484CC8C16DC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749256-5FBE-4484-9EE4-D40BFC657FA0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C7B5180-718D-4FFB-8A90-896B6BC63C32}"/>
              </a:ext>
            </a:extLst>
          </p:cNvPr>
          <p:cNvSpPr txBox="1"/>
          <p:nvPr/>
        </p:nvSpPr>
        <p:spPr>
          <a:xfrm>
            <a:off x="9175391" y="3010302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Reduction of Inspection Time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0D26619-ACF6-43CB-9905-787787728577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1549F0E-147C-48FF-9032-A762F0168497}"/>
              </a:ext>
            </a:extLst>
          </p:cNvPr>
          <p:cNvSpPr txBox="1"/>
          <p:nvPr/>
        </p:nvSpPr>
        <p:spPr>
          <a:xfrm>
            <a:off x="8632149" y="4364492"/>
            <a:ext cx="235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15-20 minutes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rapezoid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CAAECD-BE12-4027-8C49-38C0D95350E6}"/>
              </a:ext>
            </a:extLst>
          </p:cNvPr>
          <p:cNvSpPr>
            <a:spLocks noChangeAspect="1"/>
          </p:cNvSpPr>
          <p:nvPr/>
        </p:nvSpPr>
        <p:spPr>
          <a:xfrm>
            <a:off x="2646279" y="2703312"/>
            <a:ext cx="944671" cy="48057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Freeform 5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0683FF7-ED50-4217-BF83-96C2D45A19B9}"/>
              </a:ext>
            </a:extLst>
          </p:cNvPr>
          <p:cNvSpPr/>
          <p:nvPr/>
        </p:nvSpPr>
        <p:spPr>
          <a:xfrm>
            <a:off x="10144824" y="1840157"/>
            <a:ext cx="749732" cy="7686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D620D0-CA69-4A6A-9CB7-0B2282A7897F}"/>
              </a:ext>
            </a:extLst>
          </p:cNvPr>
          <p:cNvGrpSpPr/>
          <p:nvPr/>
        </p:nvGrpSpPr>
        <p:grpSpPr>
          <a:xfrm>
            <a:off x="6361625" y="2417128"/>
            <a:ext cx="1086906" cy="594288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69" name="Freeform: Shape 6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BACD77C-24CD-4E8A-91CB-0414584909E0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77A96F7-3D79-4F38-8C97-5589D6895F9B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3C498C3-E516-44BE-846B-FA40463A7DD7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B2BE2E-427A-45F6-9C78-6780C526789B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694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Cost Fees and sustainability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4777ACA-9407-4B31-AF1B-2B7CFE40F97E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20" name="Oval 1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B378368-C541-4634-A71E-82303CEAFA7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DCF4CAA-2576-4024-AD66-C6076A21C731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34DEAE1-FB11-4EB7-B2DE-8FEEA1BE304B}"/>
              </a:ext>
            </a:extLst>
          </p:cNvPr>
          <p:cNvSpPr txBox="1"/>
          <p:nvPr/>
        </p:nvSpPr>
        <p:spPr>
          <a:xfrm>
            <a:off x="1675831" y="3707682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Total Cost of Implementing ReSW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61752F2-1269-4534-A89F-065AC9B2CF8A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204B3A-E76F-4CD1-A635-0907E65554CD}"/>
              </a:ext>
            </a:extLst>
          </p:cNvPr>
          <p:cNvSpPr txBox="1"/>
          <p:nvPr/>
        </p:nvSpPr>
        <p:spPr>
          <a:xfrm>
            <a:off x="1100541" y="5045093"/>
            <a:ext cx="235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4,501,190 USD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6B1450F-3749-4147-8615-3B970F9ED64D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30" name="Oval 2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9D40A2B-9299-4B80-A6A2-E5154FE00EC9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463F56A-E93A-4E1C-B839-F7A8FA6170B6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0D7040-4CEB-4BF1-BC69-AC8611844E4B}"/>
              </a:ext>
            </a:extLst>
          </p:cNvPr>
          <p:cNvSpPr txBox="1"/>
          <p:nvPr/>
        </p:nvSpPr>
        <p:spPr>
          <a:xfrm>
            <a:off x="5358409" y="3326430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Fee</a:t>
            </a:r>
            <a:r>
              <a:rPr lang="fr-FR" sz="1200" dirty="0"/>
              <a:t> for </a:t>
            </a:r>
            <a:r>
              <a:rPr lang="fr-FR" sz="1200" dirty="0" err="1"/>
              <a:t>ordinary</a:t>
            </a:r>
            <a:r>
              <a:rPr lang="fr-FR" sz="1200" dirty="0"/>
              <a:t> </a:t>
            </a:r>
            <a:r>
              <a:rPr lang="fr-FR" sz="1200" dirty="0" err="1"/>
              <a:t>declaration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D33DB8D-709F-46F0-9F2B-6846705BA083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65CC64-1B3B-4AAB-9131-DEE94533A879}"/>
              </a:ext>
            </a:extLst>
          </p:cNvPr>
          <p:cNvSpPr txBox="1"/>
          <p:nvPr/>
        </p:nvSpPr>
        <p:spPr>
          <a:xfrm>
            <a:off x="4806211" y="4583366"/>
            <a:ext cx="235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3.5 USD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12F40DF-89A3-44B5-8278-88DB6DF5652F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40" name="Oval 3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42AECC6-E8E9-415C-927D-484CC8C16DC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749256-5FBE-4484-9EE4-D40BFC657FA0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C7B5180-718D-4FFB-8A90-896B6BC63C32}"/>
              </a:ext>
            </a:extLst>
          </p:cNvPr>
          <p:cNvSpPr txBox="1"/>
          <p:nvPr/>
        </p:nvSpPr>
        <p:spPr>
          <a:xfrm>
            <a:off x="9175391" y="3010302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Fee</a:t>
            </a:r>
            <a:r>
              <a:rPr lang="fr-FR" sz="1200" dirty="0"/>
              <a:t> for </a:t>
            </a:r>
            <a:r>
              <a:rPr lang="fr-FR" sz="1200" dirty="0" err="1"/>
              <a:t>simplified</a:t>
            </a:r>
            <a:r>
              <a:rPr lang="fr-FR" sz="1200" dirty="0"/>
              <a:t> </a:t>
            </a:r>
            <a:r>
              <a:rPr lang="fr-FR" sz="1200" dirty="0" err="1"/>
              <a:t>declaration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0D26619-ACF6-43CB-9905-787787728577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1549F0E-147C-48FF-9032-A762F0168497}"/>
              </a:ext>
            </a:extLst>
          </p:cNvPr>
          <p:cNvSpPr txBox="1"/>
          <p:nvPr/>
        </p:nvSpPr>
        <p:spPr>
          <a:xfrm>
            <a:off x="8632149" y="4364492"/>
            <a:ext cx="235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0.5 USD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rapezoid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CAAECD-BE12-4027-8C49-38C0D95350E6}"/>
              </a:ext>
            </a:extLst>
          </p:cNvPr>
          <p:cNvSpPr>
            <a:spLocks noChangeAspect="1"/>
          </p:cNvSpPr>
          <p:nvPr/>
        </p:nvSpPr>
        <p:spPr>
          <a:xfrm>
            <a:off x="2646279" y="2703312"/>
            <a:ext cx="944671" cy="48057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Freeform 5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0683FF7-ED50-4217-BF83-96C2D45A19B9}"/>
              </a:ext>
            </a:extLst>
          </p:cNvPr>
          <p:cNvSpPr/>
          <p:nvPr/>
        </p:nvSpPr>
        <p:spPr>
          <a:xfrm>
            <a:off x="10144824" y="1840157"/>
            <a:ext cx="749732" cy="7686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D620D0-CA69-4A6A-9CB7-0B2282A7897F}"/>
              </a:ext>
            </a:extLst>
          </p:cNvPr>
          <p:cNvGrpSpPr/>
          <p:nvPr/>
        </p:nvGrpSpPr>
        <p:grpSpPr>
          <a:xfrm>
            <a:off x="6361625" y="2417128"/>
            <a:ext cx="1086906" cy="594288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69" name="Freeform: Shape 6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BACD77C-24CD-4E8A-91CB-0414584909E0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77A96F7-3D79-4F38-8C97-5589D6895F9B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3C498C3-E516-44BE-846B-FA40463A7DD7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B2BE2E-427A-45F6-9C78-6780C526789B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819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DC49CE1-7FE3-4873-A446-03412039B3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Contact Details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E664D92-8FFD-4D8D-9F9C-06956F5C4D2D}"/>
              </a:ext>
            </a:extLst>
          </p:cNvPr>
          <p:cNvGrpSpPr/>
          <p:nvPr/>
        </p:nvGrpSpPr>
        <p:grpSpPr>
          <a:xfrm>
            <a:off x="9210502" y="701632"/>
            <a:ext cx="2123758" cy="3199012"/>
            <a:chOff x="8774579" y="1893453"/>
            <a:chExt cx="2520000" cy="4714349"/>
          </a:xfrm>
        </p:grpSpPr>
        <p:grpSp>
          <p:nvGrpSpPr>
            <p:cNvPr id="24" name="Group 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F300E9B-6805-4ED2-AE01-B9E1CD7D72C8}"/>
                </a:ext>
              </a:extLst>
            </p:cNvPr>
            <p:cNvGrpSpPr/>
            <p:nvPr/>
          </p:nvGrpSpPr>
          <p:grpSpPr>
            <a:xfrm>
              <a:off x="8774579" y="1893453"/>
              <a:ext cx="2520000" cy="4714349"/>
              <a:chOff x="517191" y="1680321"/>
              <a:chExt cx="2520000" cy="4714349"/>
            </a:xfrm>
          </p:grpSpPr>
          <p:sp>
            <p:nvSpPr>
              <p:cNvPr id="26" name="Rounded Rectangle 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4D6A033-A0B5-45A4-ABC7-BDEA1CE3D107}"/>
                  </a:ext>
                </a:extLst>
              </p:cNvPr>
              <p:cNvSpPr/>
              <p:nvPr/>
            </p:nvSpPr>
            <p:spPr>
              <a:xfrm>
                <a:off x="517191" y="171467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F8B7740-4BB8-40A3-B14B-AEA83422FB8B}"/>
                  </a:ext>
                </a:extLst>
              </p:cNvPr>
              <p:cNvSpPr/>
              <p:nvPr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8" name="Group 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0C2743-1599-475B-B23C-2D19C1D88B25}"/>
                  </a:ext>
                </a:extLst>
              </p:cNvPr>
              <p:cNvGrpSpPr/>
              <p:nvPr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29" name="Oval 4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C560BCC-4627-49AA-ABF6-1B051CE942CD}"/>
                    </a:ext>
                  </a:extLst>
                </p:cNvPr>
                <p:cNvSpPr/>
                <p:nvPr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0" name="Rounded Rectangle 7">
                  <a:extLst>
                    <a:ext uri="{FF2B5EF4-FFF2-40B4-BE49-F238E27FC236}">
  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51C7B5D-759C-4BEB-AC6D-A9F48AC31F63}"/>
                    </a:ext>
                  </a:extLst>
                </p:cNvPr>
                <p:cNvSpPr/>
                <p:nvPr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5" name="Picture Placeholder 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EE932EA-6E34-4779-B69D-56094D010B38}"/>
                </a:ext>
              </a:extLst>
            </p:cNvPr>
            <p:cNvSpPr txBox="1">
              <a:spLocks/>
            </p:cNvSpPr>
            <p:nvPr/>
          </p:nvSpPr>
          <p:spPr>
            <a:xfrm>
              <a:off x="8954458" y="2096797"/>
              <a:ext cx="2160242" cy="3744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latinLnBrk="0"/>
              <a:r>
                <a:rPr lang="fr-FR" sz="1400" b="1" dirty="0">
                  <a:solidFill>
                    <a:schemeClr val="accent3"/>
                  </a:solidFill>
                </a:rPr>
                <a:t>+(250) 788 403 779 +(250) 788 185 673 +(250) 788 185 611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C25583-536E-4237-B98F-3222ED88B05E}"/>
              </a:ext>
            </a:extLst>
          </p:cNvPr>
          <p:cNvSpPr txBox="1"/>
          <p:nvPr/>
        </p:nvSpPr>
        <p:spPr>
          <a:xfrm>
            <a:off x="1922426" y="3167390"/>
            <a:ext cx="19800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5D626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dirty="0">
                <a:solidFill>
                  <a:schemeClr val="accent3"/>
                </a:solidFill>
                <a:cs typeface="Arial" pitchFamily="34" charset="0"/>
              </a:rPr>
              <a:t>http://sw.gov.rw </a:t>
            </a:r>
          </a:p>
          <a:p>
            <a:pPr algn="ctr"/>
            <a:r>
              <a:rPr lang="fr-FR" altLang="ko-KR" sz="1400" b="1" dirty="0">
                <a:solidFill>
                  <a:schemeClr val="accent3"/>
                </a:solidFill>
                <a:cs typeface="Arial" pitchFamily="34" charset="0"/>
              </a:rPr>
              <a:t>http://www.rra.gov.rw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69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45E4E00-B16F-4451-BABF-C4813E50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897" y="1237455"/>
            <a:ext cx="8064500" cy="552450"/>
          </a:xfrm>
        </p:spPr>
        <p:txBody>
          <a:bodyPr/>
          <a:lstStyle/>
          <a:p>
            <a:pPr eaLnBrk="1" hangingPunct="1"/>
            <a:r>
              <a:rPr lang="en-US" altLang="fr-FR" sz="4400" b="1" dirty="0">
                <a:ea typeface="ＭＳ Ｐゴシック" panose="020B0600070205080204" pitchFamily="34" charset="-128"/>
              </a:rPr>
              <a:t>Thank you</a:t>
            </a:r>
            <a:br>
              <a:rPr lang="en-US" altLang="fr-FR" sz="4400" b="1" dirty="0">
                <a:ea typeface="ＭＳ Ｐゴシック" panose="020B0600070205080204" pitchFamily="34" charset="-128"/>
              </a:rPr>
            </a:br>
            <a:r>
              <a:rPr lang="en-US" altLang="fr-FR" sz="4400" b="1" dirty="0">
                <a:ea typeface="ＭＳ Ｐゴシック" panose="020B0600070205080204" pitchFamily="34" charset="-128"/>
              </a:rPr>
              <a:t/>
            </a:r>
            <a:br>
              <a:rPr lang="en-US" altLang="fr-FR" sz="4400" b="1" dirty="0">
                <a:ea typeface="ＭＳ Ｐゴシック" panose="020B0600070205080204" pitchFamily="34" charset="-128"/>
              </a:rPr>
            </a:br>
            <a:r>
              <a:rPr lang="en-US" altLang="fr-FR" sz="4400" b="1" dirty="0">
                <a:ea typeface="ＭＳ Ｐゴシック" panose="020B0600070205080204" pitchFamily="34" charset="-128"/>
              </a:rPr>
              <a:t>http://</a:t>
            </a:r>
            <a:r>
              <a:rPr lang="en-US" altLang="fr-FR" sz="4400" b="1" dirty="0" err="1">
                <a:ea typeface="ＭＳ Ｐゴシック" panose="020B0600070205080204" pitchFamily="34" charset="-128"/>
              </a:rPr>
              <a:t>www.unctad.org</a:t>
            </a:r>
            <a:r>
              <a:rPr lang="en-US" altLang="fr-FR" sz="4400" b="1" dirty="0">
                <a:ea typeface="ＭＳ Ｐゴシック" panose="020B0600070205080204" pitchFamily="34" charset="-128"/>
              </a:rPr>
              <a:t/>
            </a:r>
            <a:br>
              <a:rPr lang="en-US" altLang="fr-FR" sz="4400" b="1" dirty="0">
                <a:ea typeface="ＭＳ Ｐゴシック" panose="020B0600070205080204" pitchFamily="34" charset="-128"/>
              </a:rPr>
            </a:br>
            <a:r>
              <a:rPr lang="en-US" altLang="fr-FR" sz="4400" b="1" dirty="0">
                <a:ea typeface="ＭＳ Ｐゴシック" panose="020B0600070205080204" pitchFamily="34" charset="-128"/>
              </a:rPr>
              <a:t/>
            </a:r>
            <a:br>
              <a:rPr lang="en-US" altLang="fr-FR" sz="4400" b="1" dirty="0">
                <a:ea typeface="ＭＳ Ｐゴシック" panose="020B0600070205080204" pitchFamily="34" charset="-128"/>
              </a:rPr>
            </a:br>
            <a:r>
              <a:rPr lang="en-US" altLang="fr-FR" sz="4400" b="1" dirty="0" err="1">
                <a:ea typeface="ＭＳ Ｐゴシック" panose="020B0600070205080204" pitchFamily="34" charset="-128"/>
              </a:rPr>
              <a:t>poul.hansen@</a:t>
            </a:r>
            <a:r>
              <a:rPr lang="en-US" altLang="fr-FR" sz="4400" b="1" dirty="0" err="1" smtClean="0">
                <a:ea typeface="ＭＳ Ｐゴシック" panose="020B0600070205080204" pitchFamily="34" charset="-128"/>
              </a:rPr>
              <a:t>unctad.org</a:t>
            </a:r>
            <a:r>
              <a:rPr lang="en-US" altLang="fr-FR" sz="4400" b="1" dirty="0" smtClean="0">
                <a:ea typeface="ＭＳ Ｐゴシック" panose="020B0600070205080204" pitchFamily="34" charset="-128"/>
              </a:rPr>
              <a:t/>
            </a:r>
            <a:br>
              <a:rPr lang="en-US" altLang="fr-FR" sz="4400" b="1" dirty="0" smtClean="0">
                <a:ea typeface="ＭＳ Ｐゴシック" panose="020B0600070205080204" pitchFamily="34" charset="-128"/>
              </a:rPr>
            </a:br>
            <a:r>
              <a:rPr lang="en-US" altLang="fr-FR" sz="4400" b="1" dirty="0" smtClean="0">
                <a:ea typeface="ＭＳ Ｐゴシック" panose="020B0600070205080204" pitchFamily="34" charset="-128"/>
              </a:rPr>
              <a:t/>
            </a:r>
            <a:br>
              <a:rPr lang="en-US" altLang="fr-FR" sz="4400" b="1" dirty="0" smtClean="0">
                <a:ea typeface="ＭＳ Ｐゴシック" panose="020B0600070205080204" pitchFamily="34" charset="-128"/>
              </a:rPr>
            </a:br>
            <a:r>
              <a:rPr lang="en-US" altLang="fr-FR" sz="4400" b="1" dirty="0" err="1" smtClean="0">
                <a:ea typeface="ＭＳ Ｐゴシック" panose="020B0600070205080204" pitchFamily="34" charset="-128"/>
              </a:rPr>
              <a:t>rosine.uwamaliya@rra.gov.rw</a:t>
            </a:r>
            <a:endParaRPr lang="en-US" altLang="fr-FR" sz="4400" b="1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D56D246-53C1-413F-B116-C2DCCB379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3F51DD-F78F-4C66-9E9F-C9180D264435}" type="slidenum">
              <a:rPr lang="en-US" altLang="fr-FR">
                <a:solidFill>
                  <a:srgbClr val="9A9A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fr-FR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85B6898-4597-4599-B8E2-0A97800D921A}"/>
              </a:ext>
            </a:extLst>
          </p:cNvPr>
          <p:cNvGrpSpPr/>
          <p:nvPr/>
        </p:nvGrpSpPr>
        <p:grpSpPr>
          <a:xfrm flipV="1">
            <a:off x="6993697" y="2315372"/>
            <a:ext cx="2147470" cy="1535158"/>
            <a:chOff x="8567658" y="3512928"/>
            <a:chExt cx="2147470" cy="1535158"/>
          </a:xfrm>
          <a:solidFill>
            <a:srgbClr val="229878"/>
          </a:solidFill>
        </p:grpSpPr>
        <p:sp>
          <p:nvSpPr>
            <p:cNvPr id="10" name="Pentagon 4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D0D1BA-2674-48A3-88C1-C3EC6E1BD934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Donut 4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6E9C795-F329-47A2-A02A-B58C7FA9DDFD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CA4FFE0-E438-431B-A695-31A32EE57C97}"/>
              </a:ext>
            </a:extLst>
          </p:cNvPr>
          <p:cNvGrpSpPr/>
          <p:nvPr/>
        </p:nvGrpSpPr>
        <p:grpSpPr>
          <a:xfrm>
            <a:off x="5008811" y="3521500"/>
            <a:ext cx="2147470" cy="1535158"/>
            <a:chOff x="552322" y="3573016"/>
            <a:chExt cx="2147470" cy="1535158"/>
          </a:xfrm>
        </p:grpSpPr>
        <p:sp>
          <p:nvSpPr>
            <p:cNvPr id="13" name="Pentagon 4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1C8D809-3243-442D-A14D-DBD5D215E635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Donut 4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0BA42E6-FAD1-45B7-B9F3-9C69B7C0D2EA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직사각형 1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6EC88A-BD9F-4301-9C44-F3B5D026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5588" y="3711504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630E7BE-78A9-469A-B7CA-763DE59028B0}"/>
              </a:ext>
            </a:extLst>
          </p:cNvPr>
          <p:cNvGrpSpPr/>
          <p:nvPr/>
        </p:nvGrpSpPr>
        <p:grpSpPr>
          <a:xfrm>
            <a:off x="7090953" y="4013552"/>
            <a:ext cx="2699564" cy="2395951"/>
            <a:chOff x="2543198" y="4388490"/>
            <a:chExt cx="2577763" cy="1874956"/>
          </a:xfrm>
        </p:grpSpPr>
        <p:sp>
          <p:nvSpPr>
            <p:cNvPr id="23" name="TextBox 2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7E7B2B0-7439-4CDE-B393-FC7F5613890F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58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 line with SDG 17.9: Enhance international support for implementing effective capacity-building, including South-South Cooperation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CD5101-2729-4C5B-9CA9-BE2011CEA78F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8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SDG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39A4991-C970-402A-B00A-345B103CD1B0}"/>
              </a:ext>
            </a:extLst>
          </p:cNvPr>
          <p:cNvGrpSpPr/>
          <p:nvPr/>
        </p:nvGrpSpPr>
        <p:grpSpPr>
          <a:xfrm>
            <a:off x="5143736" y="1861403"/>
            <a:ext cx="1801477" cy="1683103"/>
            <a:chOff x="2543198" y="4064896"/>
            <a:chExt cx="2599068" cy="1317115"/>
          </a:xfrm>
        </p:grpSpPr>
        <p:sp>
          <p:nvSpPr>
            <p:cNvPr id="26" name="TextBox 2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935DC37-2B3E-4669-91E1-02AE9B63EAC1}"/>
                </a:ext>
              </a:extLst>
            </p:cNvPr>
            <p:cNvSpPr txBox="1"/>
            <p:nvPr/>
          </p:nvSpPr>
          <p:spPr>
            <a:xfrm>
              <a:off x="2573011" y="4442691"/>
              <a:ext cx="2569255" cy="939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Cases from developing and least developed countries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6857704-CE89-4F34-BAD9-90A76FBD50B4}"/>
                </a:ext>
              </a:extLst>
            </p:cNvPr>
            <p:cNvSpPr txBox="1"/>
            <p:nvPr/>
          </p:nvSpPr>
          <p:spPr>
            <a:xfrm>
              <a:off x="2543198" y="4064896"/>
              <a:ext cx="2577763" cy="28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Origin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AAC6898-9D51-45CF-8E9D-71F842981AAF}"/>
              </a:ext>
            </a:extLst>
          </p:cNvPr>
          <p:cNvGrpSpPr/>
          <p:nvPr/>
        </p:nvGrpSpPr>
        <p:grpSpPr>
          <a:xfrm flipV="1">
            <a:off x="3023469" y="2315372"/>
            <a:ext cx="2147470" cy="1535158"/>
            <a:chOff x="8567658" y="3512928"/>
            <a:chExt cx="2147470" cy="1535158"/>
          </a:xfrm>
          <a:solidFill>
            <a:schemeClr val="accent6"/>
          </a:solidFill>
        </p:grpSpPr>
        <p:sp>
          <p:nvSpPr>
            <p:cNvPr id="32" name="Pentagon 4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8C2A46A-814B-4BCC-A605-8565E61A03A1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Donut 4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E2A8C97-0F12-48FD-86FB-B2C8FF47E29A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5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EDDC67-EE91-4301-86EF-B3FDA472C0AA}"/>
              </a:ext>
            </a:extLst>
          </p:cNvPr>
          <p:cNvGrpSpPr/>
          <p:nvPr/>
        </p:nvGrpSpPr>
        <p:grpSpPr>
          <a:xfrm>
            <a:off x="2702360" y="4013552"/>
            <a:ext cx="2480855" cy="1841952"/>
            <a:chOff x="1939605" y="4388489"/>
            <a:chExt cx="3579235" cy="1441423"/>
          </a:xfrm>
        </p:grpSpPr>
        <p:sp>
          <p:nvSpPr>
            <p:cNvPr id="36" name="TextBox 3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A034F7E-ECE4-448E-9D7D-1A6748116648}"/>
                </a:ext>
              </a:extLst>
            </p:cNvPr>
            <p:cNvSpPr txBox="1"/>
            <p:nvPr/>
          </p:nvSpPr>
          <p:spPr>
            <a:xfrm>
              <a:off x="2237875" y="4673827"/>
              <a:ext cx="2883086" cy="1156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Case Stories of good practice on implementing the WTO TFA measures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A1F8C92-F004-4CFB-86D5-E55AF7907CAF}"/>
                </a:ext>
              </a:extLst>
            </p:cNvPr>
            <p:cNvSpPr txBox="1"/>
            <p:nvPr/>
          </p:nvSpPr>
          <p:spPr>
            <a:xfrm>
              <a:off x="1939605" y="4388489"/>
              <a:ext cx="3579235" cy="28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810C2E0-50C1-4D8E-A498-C3AD3C38C5B4}"/>
              </a:ext>
            </a:extLst>
          </p:cNvPr>
          <p:cNvSpPr/>
          <p:nvPr/>
        </p:nvSpPr>
        <p:spPr>
          <a:xfrm flipH="1">
            <a:off x="5785075" y="41993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58E43C2-9344-49B0-BA8D-2A05156D4515}"/>
              </a:ext>
            </a:extLst>
          </p:cNvPr>
          <p:cNvSpPr/>
          <p:nvPr/>
        </p:nvSpPr>
        <p:spPr>
          <a:xfrm rot="18805991">
            <a:off x="3816833" y="285407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C589F7-606A-480B-ABC8-5A5F990F0D26}"/>
              </a:ext>
            </a:extLst>
          </p:cNvPr>
          <p:cNvSpPr/>
          <p:nvPr/>
        </p:nvSpPr>
        <p:spPr>
          <a:xfrm>
            <a:off x="7730328" y="271138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1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9EC67A-EF9C-47F2-9137-D56685083829}"/>
              </a:ext>
            </a:extLst>
          </p:cNvPr>
          <p:cNvGrpSpPr/>
          <p:nvPr/>
        </p:nvGrpSpPr>
        <p:grpSpPr>
          <a:xfrm>
            <a:off x="4259373" y="2101923"/>
            <a:ext cx="3662275" cy="3662272"/>
            <a:chOff x="1965144" y="2029937"/>
            <a:chExt cx="2736305" cy="2736304"/>
          </a:xfrm>
        </p:grpSpPr>
        <p:sp>
          <p:nvSpPr>
            <p:cNvPr id="3" name="Pie 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F7A66C6-F5FB-45D6-A9DF-B31C7A337064}"/>
                </a:ext>
              </a:extLst>
            </p:cNvPr>
            <p:cNvSpPr/>
            <p:nvPr/>
          </p:nvSpPr>
          <p:spPr>
            <a:xfrm rot="10800000">
              <a:off x="1965145" y="2029937"/>
              <a:ext cx="2736304" cy="2736304"/>
            </a:xfrm>
            <a:prstGeom prst="pie">
              <a:avLst>
                <a:gd name="adj1" fmla="val 10805857"/>
                <a:gd name="adj2" fmla="val 150993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Pie 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DDC79BE-8B17-466A-8DEB-AA61B5C8B297}"/>
                </a:ext>
              </a:extLst>
            </p:cNvPr>
            <p:cNvSpPr/>
            <p:nvPr/>
          </p:nvSpPr>
          <p:spPr>
            <a:xfrm>
              <a:off x="1965144" y="2029937"/>
              <a:ext cx="2736304" cy="2736304"/>
            </a:xfrm>
            <a:prstGeom prst="pie">
              <a:avLst>
                <a:gd name="adj1" fmla="val 10783185"/>
                <a:gd name="adj2" fmla="val 177673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37912CF-FD23-4AEB-AA2B-0A1341FBA5BD}"/>
                </a:ext>
              </a:extLst>
            </p:cNvPr>
            <p:cNvSpPr/>
            <p:nvPr/>
          </p:nvSpPr>
          <p:spPr>
            <a:xfrm>
              <a:off x="2397192" y="2452878"/>
              <a:ext cx="1872208" cy="1872208"/>
            </a:xfrm>
            <a:prstGeom prst="ellipse">
              <a:avLst/>
            </a:prstGeom>
            <a:solidFill>
              <a:schemeClr val="accent6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83F6309-6723-4340-A8A6-2EB94A36BC1D}"/>
              </a:ext>
            </a:extLst>
          </p:cNvPr>
          <p:cNvGrpSpPr/>
          <p:nvPr/>
        </p:nvGrpSpPr>
        <p:grpSpPr>
          <a:xfrm rot="6410938">
            <a:off x="8096583" y="3810437"/>
            <a:ext cx="725224" cy="1335132"/>
            <a:chOff x="2154382" y="5139563"/>
            <a:chExt cx="725224" cy="1335132"/>
          </a:xfrm>
        </p:grpSpPr>
        <p:grpSp>
          <p:nvGrpSpPr>
            <p:cNvPr id="140" name="Group 13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495111A-CD65-4BF6-8E1A-FEB8D51EC635}"/>
                </a:ext>
              </a:extLst>
            </p:cNvPr>
            <p:cNvGrpSpPr/>
            <p:nvPr/>
          </p:nvGrpSpPr>
          <p:grpSpPr>
            <a:xfrm>
              <a:off x="2598635" y="5497887"/>
              <a:ext cx="280971" cy="976808"/>
              <a:chOff x="8182689" y="2589848"/>
              <a:chExt cx="771525" cy="2682240"/>
            </a:xfrm>
            <a:solidFill>
              <a:schemeClr val="accent4"/>
            </a:solidFill>
          </p:grpSpPr>
          <p:sp>
            <p:nvSpPr>
              <p:cNvPr id="141" name="Freeform: Shape 14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0673E3F-BBBC-427E-B92B-574E5F87B29D}"/>
                  </a:ext>
                </a:extLst>
              </p:cNvPr>
              <p:cNvSpPr/>
              <p:nvPr/>
            </p:nvSpPr>
            <p:spPr>
              <a:xfrm>
                <a:off x="8187451" y="3109913"/>
                <a:ext cx="762000" cy="2162175"/>
              </a:xfrm>
              <a:custGeom>
                <a:avLst/>
                <a:gdLst>
                  <a:gd name="connsiteX0" fmla="*/ 765810 w 762000"/>
                  <a:gd name="connsiteY0" fmla="*/ 0 h 2162175"/>
                  <a:gd name="connsiteX1" fmla="*/ 765810 w 762000"/>
                  <a:gd name="connsiteY1" fmla="*/ 2166938 h 2162175"/>
                  <a:gd name="connsiteX2" fmla="*/ 0 w 762000"/>
                  <a:gd name="connsiteY2" fmla="*/ 2166938 h 2162175"/>
                  <a:gd name="connsiteX3" fmla="*/ 0 w 762000"/>
                  <a:gd name="connsiteY3" fmla="*/ 0 h 2162175"/>
                  <a:gd name="connsiteX4" fmla="*/ 765810 w 762000"/>
                  <a:gd name="connsiteY4" fmla="*/ 0 h 2162175"/>
                  <a:gd name="connsiteX5" fmla="*/ 181927 w 762000"/>
                  <a:gd name="connsiteY5" fmla="*/ 1468755 h 2162175"/>
                  <a:gd name="connsiteX6" fmla="*/ 181927 w 762000"/>
                  <a:gd name="connsiteY6" fmla="*/ 1289685 h 2162175"/>
                  <a:gd name="connsiteX7" fmla="*/ 47625 w 762000"/>
                  <a:gd name="connsiteY7" fmla="*/ 1289685 h 2162175"/>
                  <a:gd name="connsiteX8" fmla="*/ 47625 w 762000"/>
                  <a:gd name="connsiteY8" fmla="*/ 1468755 h 2162175"/>
                  <a:gd name="connsiteX9" fmla="*/ 181927 w 762000"/>
                  <a:gd name="connsiteY9" fmla="*/ 1468755 h 2162175"/>
                  <a:gd name="connsiteX10" fmla="*/ 716280 w 762000"/>
                  <a:gd name="connsiteY10" fmla="*/ 1469707 h 2162175"/>
                  <a:gd name="connsiteX11" fmla="*/ 716280 w 762000"/>
                  <a:gd name="connsiteY11" fmla="*/ 1288732 h 2162175"/>
                  <a:gd name="connsiteX12" fmla="*/ 581025 w 762000"/>
                  <a:gd name="connsiteY12" fmla="*/ 1288732 h 2162175"/>
                  <a:gd name="connsiteX13" fmla="*/ 581025 w 762000"/>
                  <a:gd name="connsiteY13" fmla="*/ 1469707 h 2162175"/>
                  <a:gd name="connsiteX14" fmla="*/ 716280 w 762000"/>
                  <a:gd name="connsiteY14" fmla="*/ 1469707 h 2162175"/>
                  <a:gd name="connsiteX15" fmla="*/ 400050 w 762000"/>
                  <a:gd name="connsiteY15" fmla="*/ 1468755 h 2162175"/>
                  <a:gd name="connsiteX16" fmla="*/ 536257 w 762000"/>
                  <a:gd name="connsiteY16" fmla="*/ 1468755 h 2162175"/>
                  <a:gd name="connsiteX17" fmla="*/ 536257 w 762000"/>
                  <a:gd name="connsiteY17" fmla="*/ 1289685 h 2162175"/>
                  <a:gd name="connsiteX18" fmla="*/ 400050 w 762000"/>
                  <a:gd name="connsiteY18" fmla="*/ 1289685 h 2162175"/>
                  <a:gd name="connsiteX19" fmla="*/ 400050 w 762000"/>
                  <a:gd name="connsiteY19" fmla="*/ 1468755 h 2162175"/>
                  <a:gd name="connsiteX20" fmla="*/ 537210 w 762000"/>
                  <a:gd name="connsiteY20" fmla="*/ 449580 h 2162175"/>
                  <a:gd name="connsiteX21" fmla="*/ 537210 w 762000"/>
                  <a:gd name="connsiteY21" fmla="*/ 271463 h 2162175"/>
                  <a:gd name="connsiteX22" fmla="*/ 401002 w 762000"/>
                  <a:gd name="connsiteY22" fmla="*/ 271463 h 2162175"/>
                  <a:gd name="connsiteX23" fmla="*/ 401002 w 762000"/>
                  <a:gd name="connsiteY23" fmla="*/ 449580 h 2162175"/>
                  <a:gd name="connsiteX24" fmla="*/ 537210 w 762000"/>
                  <a:gd name="connsiteY24" fmla="*/ 449580 h 2162175"/>
                  <a:gd name="connsiteX25" fmla="*/ 182880 w 762000"/>
                  <a:gd name="connsiteY25" fmla="*/ 271463 h 2162175"/>
                  <a:gd name="connsiteX26" fmla="*/ 47625 w 762000"/>
                  <a:gd name="connsiteY26" fmla="*/ 271463 h 2162175"/>
                  <a:gd name="connsiteX27" fmla="*/ 47625 w 762000"/>
                  <a:gd name="connsiteY27" fmla="*/ 448628 h 2162175"/>
                  <a:gd name="connsiteX28" fmla="*/ 182880 w 762000"/>
                  <a:gd name="connsiteY28" fmla="*/ 448628 h 2162175"/>
                  <a:gd name="connsiteX29" fmla="*/ 182880 w 762000"/>
                  <a:gd name="connsiteY29" fmla="*/ 271463 h 2162175"/>
                  <a:gd name="connsiteX30" fmla="*/ 580073 w 762000"/>
                  <a:gd name="connsiteY30" fmla="*/ 856297 h 2162175"/>
                  <a:gd name="connsiteX31" fmla="*/ 716280 w 762000"/>
                  <a:gd name="connsiteY31" fmla="*/ 856297 h 2162175"/>
                  <a:gd name="connsiteX32" fmla="*/ 716280 w 762000"/>
                  <a:gd name="connsiteY32" fmla="*/ 679133 h 2162175"/>
                  <a:gd name="connsiteX33" fmla="*/ 580073 w 762000"/>
                  <a:gd name="connsiteY33" fmla="*/ 679133 h 2162175"/>
                  <a:gd name="connsiteX34" fmla="*/ 580073 w 762000"/>
                  <a:gd name="connsiteY34" fmla="*/ 856297 h 2162175"/>
                  <a:gd name="connsiteX35" fmla="*/ 181927 w 762000"/>
                  <a:gd name="connsiteY35" fmla="*/ 857250 h 2162175"/>
                  <a:gd name="connsiteX36" fmla="*/ 181927 w 762000"/>
                  <a:gd name="connsiteY36" fmla="*/ 679133 h 2162175"/>
                  <a:gd name="connsiteX37" fmla="*/ 46673 w 762000"/>
                  <a:gd name="connsiteY37" fmla="*/ 679133 h 2162175"/>
                  <a:gd name="connsiteX38" fmla="*/ 46673 w 762000"/>
                  <a:gd name="connsiteY38" fmla="*/ 857250 h 2162175"/>
                  <a:gd name="connsiteX39" fmla="*/ 181927 w 762000"/>
                  <a:gd name="connsiteY39" fmla="*/ 857250 h 2162175"/>
                  <a:gd name="connsiteX40" fmla="*/ 401955 w 762000"/>
                  <a:gd name="connsiteY40" fmla="*/ 882015 h 2162175"/>
                  <a:gd name="connsiteX41" fmla="*/ 401955 w 762000"/>
                  <a:gd name="connsiteY41" fmla="*/ 1061085 h 2162175"/>
                  <a:gd name="connsiteX42" fmla="*/ 536257 w 762000"/>
                  <a:gd name="connsiteY42" fmla="*/ 1061085 h 2162175"/>
                  <a:gd name="connsiteX43" fmla="*/ 536257 w 762000"/>
                  <a:gd name="connsiteY43" fmla="*/ 882015 h 2162175"/>
                  <a:gd name="connsiteX44" fmla="*/ 401955 w 762000"/>
                  <a:gd name="connsiteY44" fmla="*/ 882015 h 2162175"/>
                  <a:gd name="connsiteX45" fmla="*/ 182880 w 762000"/>
                  <a:gd name="connsiteY45" fmla="*/ 883920 h 2162175"/>
                  <a:gd name="connsiteX46" fmla="*/ 47625 w 762000"/>
                  <a:gd name="connsiteY46" fmla="*/ 883920 h 2162175"/>
                  <a:gd name="connsiteX47" fmla="*/ 47625 w 762000"/>
                  <a:gd name="connsiteY47" fmla="*/ 1061085 h 2162175"/>
                  <a:gd name="connsiteX48" fmla="*/ 182880 w 762000"/>
                  <a:gd name="connsiteY48" fmla="*/ 1061085 h 2162175"/>
                  <a:gd name="connsiteX49" fmla="*/ 182880 w 762000"/>
                  <a:gd name="connsiteY49" fmla="*/ 883920 h 2162175"/>
                  <a:gd name="connsiteX50" fmla="*/ 46673 w 762000"/>
                  <a:gd name="connsiteY50" fmla="*/ 1086803 h 2162175"/>
                  <a:gd name="connsiteX51" fmla="*/ 46673 w 762000"/>
                  <a:gd name="connsiteY51" fmla="*/ 1263968 h 2162175"/>
                  <a:gd name="connsiteX52" fmla="*/ 181927 w 762000"/>
                  <a:gd name="connsiteY52" fmla="*/ 1263968 h 2162175"/>
                  <a:gd name="connsiteX53" fmla="*/ 181927 w 762000"/>
                  <a:gd name="connsiteY53" fmla="*/ 1086803 h 2162175"/>
                  <a:gd name="connsiteX54" fmla="*/ 46673 w 762000"/>
                  <a:gd name="connsiteY54" fmla="*/ 1086803 h 2162175"/>
                  <a:gd name="connsiteX55" fmla="*/ 45720 w 762000"/>
                  <a:gd name="connsiteY55" fmla="*/ 1669732 h 2162175"/>
                  <a:gd name="connsiteX56" fmla="*/ 182880 w 762000"/>
                  <a:gd name="connsiteY56" fmla="*/ 1669732 h 2162175"/>
                  <a:gd name="connsiteX57" fmla="*/ 182880 w 762000"/>
                  <a:gd name="connsiteY57" fmla="*/ 1496378 h 2162175"/>
                  <a:gd name="connsiteX58" fmla="*/ 45720 w 762000"/>
                  <a:gd name="connsiteY58" fmla="*/ 1496378 h 2162175"/>
                  <a:gd name="connsiteX59" fmla="*/ 45720 w 762000"/>
                  <a:gd name="connsiteY59" fmla="*/ 1669732 h 2162175"/>
                  <a:gd name="connsiteX60" fmla="*/ 46673 w 762000"/>
                  <a:gd name="connsiteY60" fmla="*/ 243840 h 2162175"/>
                  <a:gd name="connsiteX61" fmla="*/ 181927 w 762000"/>
                  <a:gd name="connsiteY61" fmla="*/ 243840 h 2162175"/>
                  <a:gd name="connsiteX62" fmla="*/ 181927 w 762000"/>
                  <a:gd name="connsiteY62" fmla="*/ 68580 h 2162175"/>
                  <a:gd name="connsiteX63" fmla="*/ 46673 w 762000"/>
                  <a:gd name="connsiteY63" fmla="*/ 68580 h 2162175"/>
                  <a:gd name="connsiteX64" fmla="*/ 46673 w 762000"/>
                  <a:gd name="connsiteY64" fmla="*/ 243840 h 2162175"/>
                  <a:gd name="connsiteX65" fmla="*/ 401002 w 762000"/>
                  <a:gd name="connsiteY65" fmla="*/ 652463 h 2162175"/>
                  <a:gd name="connsiteX66" fmla="*/ 537210 w 762000"/>
                  <a:gd name="connsiteY66" fmla="*/ 652463 h 2162175"/>
                  <a:gd name="connsiteX67" fmla="*/ 537210 w 762000"/>
                  <a:gd name="connsiteY67" fmla="*/ 476250 h 2162175"/>
                  <a:gd name="connsiteX68" fmla="*/ 401002 w 762000"/>
                  <a:gd name="connsiteY68" fmla="*/ 476250 h 2162175"/>
                  <a:gd name="connsiteX69" fmla="*/ 401002 w 762000"/>
                  <a:gd name="connsiteY69" fmla="*/ 652463 h 2162175"/>
                  <a:gd name="connsiteX70" fmla="*/ 581025 w 762000"/>
                  <a:gd name="connsiteY70" fmla="*/ 475297 h 2162175"/>
                  <a:gd name="connsiteX71" fmla="*/ 581025 w 762000"/>
                  <a:gd name="connsiteY71" fmla="*/ 650558 h 2162175"/>
                  <a:gd name="connsiteX72" fmla="*/ 717232 w 762000"/>
                  <a:gd name="connsiteY72" fmla="*/ 650558 h 2162175"/>
                  <a:gd name="connsiteX73" fmla="*/ 717232 w 762000"/>
                  <a:gd name="connsiteY73" fmla="*/ 475297 h 2162175"/>
                  <a:gd name="connsiteX74" fmla="*/ 581025 w 762000"/>
                  <a:gd name="connsiteY74" fmla="*/ 475297 h 2162175"/>
                  <a:gd name="connsiteX75" fmla="*/ 401955 w 762000"/>
                  <a:gd name="connsiteY75" fmla="*/ 1494473 h 2162175"/>
                  <a:gd name="connsiteX76" fmla="*/ 401955 w 762000"/>
                  <a:gd name="connsiteY76" fmla="*/ 1671638 h 2162175"/>
                  <a:gd name="connsiteX77" fmla="*/ 537210 w 762000"/>
                  <a:gd name="connsiteY77" fmla="*/ 1671638 h 2162175"/>
                  <a:gd name="connsiteX78" fmla="*/ 537210 w 762000"/>
                  <a:gd name="connsiteY78" fmla="*/ 1494473 h 2162175"/>
                  <a:gd name="connsiteX79" fmla="*/ 401955 w 762000"/>
                  <a:gd name="connsiteY79" fmla="*/ 1494473 h 2162175"/>
                  <a:gd name="connsiteX80" fmla="*/ 717232 w 762000"/>
                  <a:gd name="connsiteY80" fmla="*/ 68580 h 2162175"/>
                  <a:gd name="connsiteX81" fmla="*/ 581977 w 762000"/>
                  <a:gd name="connsiteY81" fmla="*/ 68580 h 2162175"/>
                  <a:gd name="connsiteX82" fmla="*/ 581977 w 762000"/>
                  <a:gd name="connsiteY82" fmla="*/ 242888 h 2162175"/>
                  <a:gd name="connsiteX83" fmla="*/ 717232 w 762000"/>
                  <a:gd name="connsiteY83" fmla="*/ 242888 h 2162175"/>
                  <a:gd name="connsiteX84" fmla="*/ 717232 w 762000"/>
                  <a:gd name="connsiteY84" fmla="*/ 68580 h 2162175"/>
                  <a:gd name="connsiteX85" fmla="*/ 581977 w 762000"/>
                  <a:gd name="connsiteY85" fmla="*/ 1086803 h 2162175"/>
                  <a:gd name="connsiteX86" fmla="*/ 581977 w 762000"/>
                  <a:gd name="connsiteY86" fmla="*/ 1262063 h 2162175"/>
                  <a:gd name="connsiteX87" fmla="*/ 717232 w 762000"/>
                  <a:gd name="connsiteY87" fmla="*/ 1262063 h 2162175"/>
                  <a:gd name="connsiteX88" fmla="*/ 717232 w 762000"/>
                  <a:gd name="connsiteY88" fmla="*/ 1086803 h 2162175"/>
                  <a:gd name="connsiteX89" fmla="*/ 581977 w 762000"/>
                  <a:gd name="connsiteY89" fmla="*/ 1086803 h 2162175"/>
                  <a:gd name="connsiteX90" fmla="*/ 717232 w 762000"/>
                  <a:gd name="connsiteY90" fmla="*/ 1061085 h 2162175"/>
                  <a:gd name="connsiteX91" fmla="*/ 717232 w 762000"/>
                  <a:gd name="connsiteY91" fmla="*/ 883920 h 2162175"/>
                  <a:gd name="connsiteX92" fmla="*/ 581025 w 762000"/>
                  <a:gd name="connsiteY92" fmla="*/ 883920 h 2162175"/>
                  <a:gd name="connsiteX93" fmla="*/ 581025 w 762000"/>
                  <a:gd name="connsiteY93" fmla="*/ 1061085 h 2162175"/>
                  <a:gd name="connsiteX94" fmla="*/ 717232 w 762000"/>
                  <a:gd name="connsiteY94" fmla="*/ 1061085 h 2162175"/>
                  <a:gd name="connsiteX95" fmla="*/ 225743 w 762000"/>
                  <a:gd name="connsiteY95" fmla="*/ 1287780 h 2162175"/>
                  <a:gd name="connsiteX96" fmla="*/ 225743 w 762000"/>
                  <a:gd name="connsiteY96" fmla="*/ 1468755 h 2162175"/>
                  <a:gd name="connsiteX97" fmla="*/ 359093 w 762000"/>
                  <a:gd name="connsiteY97" fmla="*/ 1468755 h 2162175"/>
                  <a:gd name="connsiteX98" fmla="*/ 359093 w 762000"/>
                  <a:gd name="connsiteY98" fmla="*/ 1287780 h 2162175"/>
                  <a:gd name="connsiteX99" fmla="*/ 225743 w 762000"/>
                  <a:gd name="connsiteY99" fmla="*/ 1287780 h 2162175"/>
                  <a:gd name="connsiteX100" fmla="*/ 359093 w 762000"/>
                  <a:gd name="connsiteY100" fmla="*/ 449580 h 2162175"/>
                  <a:gd name="connsiteX101" fmla="*/ 359093 w 762000"/>
                  <a:gd name="connsiteY101" fmla="*/ 270510 h 2162175"/>
                  <a:gd name="connsiteX102" fmla="*/ 224790 w 762000"/>
                  <a:gd name="connsiteY102" fmla="*/ 270510 h 2162175"/>
                  <a:gd name="connsiteX103" fmla="*/ 224790 w 762000"/>
                  <a:gd name="connsiteY103" fmla="*/ 449580 h 2162175"/>
                  <a:gd name="connsiteX104" fmla="*/ 359093 w 762000"/>
                  <a:gd name="connsiteY104" fmla="*/ 449580 h 2162175"/>
                  <a:gd name="connsiteX105" fmla="*/ 225743 w 762000"/>
                  <a:gd name="connsiteY105" fmla="*/ 882015 h 2162175"/>
                  <a:gd name="connsiteX106" fmla="*/ 225743 w 762000"/>
                  <a:gd name="connsiteY106" fmla="*/ 1062038 h 2162175"/>
                  <a:gd name="connsiteX107" fmla="*/ 359093 w 762000"/>
                  <a:gd name="connsiteY107" fmla="*/ 1062038 h 2162175"/>
                  <a:gd name="connsiteX108" fmla="*/ 359093 w 762000"/>
                  <a:gd name="connsiteY108" fmla="*/ 882015 h 2162175"/>
                  <a:gd name="connsiteX109" fmla="*/ 225743 w 762000"/>
                  <a:gd name="connsiteY109" fmla="*/ 882015 h 2162175"/>
                  <a:gd name="connsiteX110" fmla="*/ 224790 w 762000"/>
                  <a:gd name="connsiteY110" fmla="*/ 856297 h 2162175"/>
                  <a:gd name="connsiteX111" fmla="*/ 360045 w 762000"/>
                  <a:gd name="connsiteY111" fmla="*/ 856297 h 2162175"/>
                  <a:gd name="connsiteX112" fmla="*/ 360045 w 762000"/>
                  <a:gd name="connsiteY112" fmla="*/ 678180 h 2162175"/>
                  <a:gd name="connsiteX113" fmla="*/ 224790 w 762000"/>
                  <a:gd name="connsiteY113" fmla="*/ 678180 h 2162175"/>
                  <a:gd name="connsiteX114" fmla="*/ 224790 w 762000"/>
                  <a:gd name="connsiteY114" fmla="*/ 856297 h 2162175"/>
                  <a:gd name="connsiteX115" fmla="*/ 224790 w 762000"/>
                  <a:gd name="connsiteY115" fmla="*/ 1085850 h 2162175"/>
                  <a:gd name="connsiteX116" fmla="*/ 224790 w 762000"/>
                  <a:gd name="connsiteY116" fmla="*/ 1262063 h 2162175"/>
                  <a:gd name="connsiteX117" fmla="*/ 358140 w 762000"/>
                  <a:gd name="connsiteY117" fmla="*/ 1262063 h 2162175"/>
                  <a:gd name="connsiteX118" fmla="*/ 358140 w 762000"/>
                  <a:gd name="connsiteY118" fmla="*/ 1085850 h 2162175"/>
                  <a:gd name="connsiteX119" fmla="*/ 224790 w 762000"/>
                  <a:gd name="connsiteY119" fmla="*/ 1085850 h 2162175"/>
                  <a:gd name="connsiteX120" fmla="*/ 223838 w 762000"/>
                  <a:gd name="connsiteY120" fmla="*/ 1669732 h 2162175"/>
                  <a:gd name="connsiteX121" fmla="*/ 359093 w 762000"/>
                  <a:gd name="connsiteY121" fmla="*/ 1669732 h 2162175"/>
                  <a:gd name="connsiteX122" fmla="*/ 359093 w 762000"/>
                  <a:gd name="connsiteY122" fmla="*/ 1494473 h 2162175"/>
                  <a:gd name="connsiteX123" fmla="*/ 223838 w 762000"/>
                  <a:gd name="connsiteY123" fmla="*/ 1494473 h 2162175"/>
                  <a:gd name="connsiteX124" fmla="*/ 223838 w 762000"/>
                  <a:gd name="connsiteY124" fmla="*/ 1669732 h 2162175"/>
                  <a:gd name="connsiteX125" fmla="*/ 223838 w 762000"/>
                  <a:gd name="connsiteY125" fmla="*/ 651510 h 2162175"/>
                  <a:gd name="connsiteX126" fmla="*/ 359093 w 762000"/>
                  <a:gd name="connsiteY126" fmla="*/ 651510 h 2162175"/>
                  <a:gd name="connsiteX127" fmla="*/ 359093 w 762000"/>
                  <a:gd name="connsiteY127" fmla="*/ 475297 h 2162175"/>
                  <a:gd name="connsiteX128" fmla="*/ 223838 w 762000"/>
                  <a:gd name="connsiteY128" fmla="*/ 475297 h 2162175"/>
                  <a:gd name="connsiteX129" fmla="*/ 223838 w 762000"/>
                  <a:gd name="connsiteY129" fmla="*/ 651510 h 2162175"/>
                  <a:gd name="connsiteX130" fmla="*/ 223838 w 762000"/>
                  <a:gd name="connsiteY130" fmla="*/ 243840 h 2162175"/>
                  <a:gd name="connsiteX131" fmla="*/ 358140 w 762000"/>
                  <a:gd name="connsiteY131" fmla="*/ 243840 h 2162175"/>
                  <a:gd name="connsiteX132" fmla="*/ 358140 w 762000"/>
                  <a:gd name="connsiteY132" fmla="*/ 68580 h 2162175"/>
                  <a:gd name="connsiteX133" fmla="*/ 223838 w 762000"/>
                  <a:gd name="connsiteY133" fmla="*/ 68580 h 2162175"/>
                  <a:gd name="connsiteX134" fmla="*/ 223838 w 762000"/>
                  <a:gd name="connsiteY134" fmla="*/ 243840 h 216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762000" h="2162175">
                    <a:moveTo>
                      <a:pt x="765810" y="0"/>
                    </a:moveTo>
                    <a:cubicBezTo>
                      <a:pt x="765810" y="723900"/>
                      <a:pt x="765810" y="1443990"/>
                      <a:pt x="765810" y="2166938"/>
                    </a:cubicBezTo>
                    <a:cubicBezTo>
                      <a:pt x="510540" y="2166938"/>
                      <a:pt x="257175" y="2166938"/>
                      <a:pt x="0" y="2166938"/>
                    </a:cubicBezTo>
                    <a:cubicBezTo>
                      <a:pt x="0" y="1445895"/>
                      <a:pt x="0" y="724853"/>
                      <a:pt x="0" y="0"/>
                    </a:cubicBezTo>
                    <a:cubicBezTo>
                      <a:pt x="253365" y="0"/>
                      <a:pt x="508635" y="0"/>
                      <a:pt x="765810" y="0"/>
                    </a:cubicBezTo>
                    <a:close/>
                    <a:moveTo>
                      <a:pt x="181927" y="1468755"/>
                    </a:moveTo>
                    <a:cubicBezTo>
                      <a:pt x="181927" y="1405890"/>
                      <a:pt x="181927" y="1346835"/>
                      <a:pt x="181927" y="1289685"/>
                    </a:cubicBezTo>
                    <a:cubicBezTo>
                      <a:pt x="134302" y="1289685"/>
                      <a:pt x="90488" y="1289685"/>
                      <a:pt x="47625" y="1289685"/>
                    </a:cubicBezTo>
                    <a:cubicBezTo>
                      <a:pt x="47625" y="1350645"/>
                      <a:pt x="47625" y="1408748"/>
                      <a:pt x="47625" y="1468755"/>
                    </a:cubicBezTo>
                    <a:cubicBezTo>
                      <a:pt x="92393" y="1468755"/>
                      <a:pt x="135255" y="1468755"/>
                      <a:pt x="181927" y="1468755"/>
                    </a:cubicBezTo>
                    <a:close/>
                    <a:moveTo>
                      <a:pt x="716280" y="1469707"/>
                    </a:moveTo>
                    <a:cubicBezTo>
                      <a:pt x="716280" y="1406843"/>
                      <a:pt x="716280" y="1348740"/>
                      <a:pt x="716280" y="1288732"/>
                    </a:cubicBezTo>
                    <a:cubicBezTo>
                      <a:pt x="670560" y="1288732"/>
                      <a:pt x="626745" y="1288732"/>
                      <a:pt x="581025" y="1288732"/>
                    </a:cubicBezTo>
                    <a:cubicBezTo>
                      <a:pt x="581025" y="1349693"/>
                      <a:pt x="581025" y="1408748"/>
                      <a:pt x="581025" y="1469707"/>
                    </a:cubicBezTo>
                    <a:cubicBezTo>
                      <a:pt x="627698" y="1469707"/>
                      <a:pt x="669607" y="1469707"/>
                      <a:pt x="716280" y="1469707"/>
                    </a:cubicBezTo>
                    <a:close/>
                    <a:moveTo>
                      <a:pt x="400050" y="1468755"/>
                    </a:moveTo>
                    <a:cubicBezTo>
                      <a:pt x="447675" y="1468755"/>
                      <a:pt x="491490" y="1468755"/>
                      <a:pt x="536257" y="1468755"/>
                    </a:cubicBezTo>
                    <a:cubicBezTo>
                      <a:pt x="536257" y="1406843"/>
                      <a:pt x="536257" y="1347788"/>
                      <a:pt x="536257" y="1289685"/>
                    </a:cubicBezTo>
                    <a:cubicBezTo>
                      <a:pt x="488632" y="1289685"/>
                      <a:pt x="445770" y="1289685"/>
                      <a:pt x="400050" y="1289685"/>
                    </a:cubicBezTo>
                    <a:cubicBezTo>
                      <a:pt x="400050" y="1349693"/>
                      <a:pt x="400050" y="1406843"/>
                      <a:pt x="400050" y="1468755"/>
                    </a:cubicBezTo>
                    <a:close/>
                    <a:moveTo>
                      <a:pt x="537210" y="449580"/>
                    </a:moveTo>
                    <a:cubicBezTo>
                      <a:pt x="537210" y="388620"/>
                      <a:pt x="537210" y="331470"/>
                      <a:pt x="537210" y="271463"/>
                    </a:cubicBezTo>
                    <a:cubicBezTo>
                      <a:pt x="490538" y="271463"/>
                      <a:pt x="445770" y="271463"/>
                      <a:pt x="401002" y="271463"/>
                    </a:cubicBezTo>
                    <a:cubicBezTo>
                      <a:pt x="401002" y="332422"/>
                      <a:pt x="401002" y="390525"/>
                      <a:pt x="401002" y="449580"/>
                    </a:cubicBezTo>
                    <a:cubicBezTo>
                      <a:pt x="448627" y="449580"/>
                      <a:pt x="492443" y="449580"/>
                      <a:pt x="537210" y="449580"/>
                    </a:cubicBezTo>
                    <a:close/>
                    <a:moveTo>
                      <a:pt x="182880" y="271463"/>
                    </a:moveTo>
                    <a:cubicBezTo>
                      <a:pt x="136207" y="271463"/>
                      <a:pt x="91440" y="271463"/>
                      <a:pt x="47625" y="271463"/>
                    </a:cubicBezTo>
                    <a:cubicBezTo>
                      <a:pt x="47625" y="333375"/>
                      <a:pt x="47625" y="390525"/>
                      <a:pt x="47625" y="448628"/>
                    </a:cubicBezTo>
                    <a:cubicBezTo>
                      <a:pt x="94298" y="448628"/>
                      <a:pt x="138113" y="448628"/>
                      <a:pt x="182880" y="448628"/>
                    </a:cubicBezTo>
                    <a:cubicBezTo>
                      <a:pt x="182880" y="388620"/>
                      <a:pt x="182880" y="330517"/>
                      <a:pt x="182880" y="271463"/>
                    </a:cubicBezTo>
                    <a:close/>
                    <a:moveTo>
                      <a:pt x="580073" y="856297"/>
                    </a:moveTo>
                    <a:cubicBezTo>
                      <a:pt x="627698" y="856297"/>
                      <a:pt x="672465" y="856297"/>
                      <a:pt x="716280" y="856297"/>
                    </a:cubicBezTo>
                    <a:cubicBezTo>
                      <a:pt x="716280" y="794385"/>
                      <a:pt x="716280" y="737235"/>
                      <a:pt x="716280" y="679133"/>
                    </a:cubicBezTo>
                    <a:cubicBezTo>
                      <a:pt x="669607" y="679133"/>
                      <a:pt x="625793" y="679133"/>
                      <a:pt x="580073" y="679133"/>
                    </a:cubicBezTo>
                    <a:cubicBezTo>
                      <a:pt x="580073" y="738188"/>
                      <a:pt x="580073" y="794385"/>
                      <a:pt x="580073" y="856297"/>
                    </a:cubicBezTo>
                    <a:close/>
                    <a:moveTo>
                      <a:pt x="181927" y="857250"/>
                    </a:moveTo>
                    <a:cubicBezTo>
                      <a:pt x="181927" y="793433"/>
                      <a:pt x="181927" y="735330"/>
                      <a:pt x="181927" y="679133"/>
                    </a:cubicBezTo>
                    <a:cubicBezTo>
                      <a:pt x="134302" y="679133"/>
                      <a:pt x="90488" y="679133"/>
                      <a:pt x="46673" y="679133"/>
                    </a:cubicBezTo>
                    <a:cubicBezTo>
                      <a:pt x="46673" y="740093"/>
                      <a:pt x="46673" y="798195"/>
                      <a:pt x="46673" y="857250"/>
                    </a:cubicBezTo>
                    <a:cubicBezTo>
                      <a:pt x="93345" y="857250"/>
                      <a:pt x="137160" y="857250"/>
                      <a:pt x="181927" y="857250"/>
                    </a:cubicBezTo>
                    <a:close/>
                    <a:moveTo>
                      <a:pt x="401955" y="882015"/>
                    </a:moveTo>
                    <a:cubicBezTo>
                      <a:pt x="401955" y="942975"/>
                      <a:pt x="401955" y="1002030"/>
                      <a:pt x="401955" y="1061085"/>
                    </a:cubicBezTo>
                    <a:cubicBezTo>
                      <a:pt x="448627" y="1061085"/>
                      <a:pt x="492443" y="1061085"/>
                      <a:pt x="536257" y="1061085"/>
                    </a:cubicBezTo>
                    <a:cubicBezTo>
                      <a:pt x="536257" y="1000125"/>
                      <a:pt x="536257" y="941070"/>
                      <a:pt x="536257" y="882015"/>
                    </a:cubicBezTo>
                    <a:cubicBezTo>
                      <a:pt x="491490" y="882015"/>
                      <a:pt x="450532" y="882015"/>
                      <a:pt x="401955" y="882015"/>
                    </a:cubicBezTo>
                    <a:close/>
                    <a:moveTo>
                      <a:pt x="182880" y="883920"/>
                    </a:moveTo>
                    <a:cubicBezTo>
                      <a:pt x="134302" y="883920"/>
                      <a:pt x="91440" y="883920"/>
                      <a:pt x="47625" y="883920"/>
                    </a:cubicBezTo>
                    <a:cubicBezTo>
                      <a:pt x="47625" y="944880"/>
                      <a:pt x="47625" y="1002030"/>
                      <a:pt x="47625" y="1061085"/>
                    </a:cubicBezTo>
                    <a:cubicBezTo>
                      <a:pt x="94298" y="1061085"/>
                      <a:pt x="137160" y="1061085"/>
                      <a:pt x="182880" y="1061085"/>
                    </a:cubicBezTo>
                    <a:cubicBezTo>
                      <a:pt x="182880" y="1002030"/>
                      <a:pt x="182880" y="943928"/>
                      <a:pt x="182880" y="883920"/>
                    </a:cubicBezTo>
                    <a:close/>
                    <a:moveTo>
                      <a:pt x="46673" y="1086803"/>
                    </a:moveTo>
                    <a:cubicBezTo>
                      <a:pt x="46673" y="1148715"/>
                      <a:pt x="46673" y="1204913"/>
                      <a:pt x="46673" y="1263968"/>
                    </a:cubicBezTo>
                    <a:cubicBezTo>
                      <a:pt x="92393" y="1263968"/>
                      <a:pt x="136207" y="1263968"/>
                      <a:pt x="181927" y="1263968"/>
                    </a:cubicBezTo>
                    <a:cubicBezTo>
                      <a:pt x="181927" y="1203960"/>
                      <a:pt x="181927" y="1146810"/>
                      <a:pt x="181927" y="1086803"/>
                    </a:cubicBezTo>
                    <a:cubicBezTo>
                      <a:pt x="136207" y="1086803"/>
                      <a:pt x="93345" y="1086803"/>
                      <a:pt x="46673" y="1086803"/>
                    </a:cubicBezTo>
                    <a:close/>
                    <a:moveTo>
                      <a:pt x="45720" y="1669732"/>
                    </a:moveTo>
                    <a:cubicBezTo>
                      <a:pt x="92393" y="1669732"/>
                      <a:pt x="138113" y="1669732"/>
                      <a:pt x="182880" y="1669732"/>
                    </a:cubicBezTo>
                    <a:cubicBezTo>
                      <a:pt x="182880" y="1609725"/>
                      <a:pt x="182880" y="1553528"/>
                      <a:pt x="182880" y="1496378"/>
                    </a:cubicBezTo>
                    <a:cubicBezTo>
                      <a:pt x="135255" y="1496378"/>
                      <a:pt x="91440" y="1496378"/>
                      <a:pt x="45720" y="1496378"/>
                    </a:cubicBezTo>
                    <a:cubicBezTo>
                      <a:pt x="45720" y="1555432"/>
                      <a:pt x="45720" y="1610678"/>
                      <a:pt x="45720" y="1669732"/>
                    </a:cubicBezTo>
                    <a:close/>
                    <a:moveTo>
                      <a:pt x="46673" y="243840"/>
                    </a:moveTo>
                    <a:cubicBezTo>
                      <a:pt x="94298" y="243840"/>
                      <a:pt x="137160" y="243840"/>
                      <a:pt x="181927" y="243840"/>
                    </a:cubicBezTo>
                    <a:cubicBezTo>
                      <a:pt x="181927" y="183833"/>
                      <a:pt x="181927" y="125730"/>
                      <a:pt x="181927" y="68580"/>
                    </a:cubicBezTo>
                    <a:cubicBezTo>
                      <a:pt x="135255" y="68580"/>
                      <a:pt x="91440" y="68580"/>
                      <a:pt x="46673" y="68580"/>
                    </a:cubicBezTo>
                    <a:cubicBezTo>
                      <a:pt x="46673" y="126683"/>
                      <a:pt x="46673" y="183833"/>
                      <a:pt x="46673" y="243840"/>
                    </a:cubicBezTo>
                    <a:close/>
                    <a:moveTo>
                      <a:pt x="401002" y="652463"/>
                    </a:moveTo>
                    <a:cubicBezTo>
                      <a:pt x="448627" y="652463"/>
                      <a:pt x="492443" y="652463"/>
                      <a:pt x="537210" y="652463"/>
                    </a:cubicBezTo>
                    <a:cubicBezTo>
                      <a:pt x="537210" y="592455"/>
                      <a:pt x="537210" y="534353"/>
                      <a:pt x="537210" y="476250"/>
                    </a:cubicBezTo>
                    <a:cubicBezTo>
                      <a:pt x="490538" y="476250"/>
                      <a:pt x="446723" y="476250"/>
                      <a:pt x="401002" y="476250"/>
                    </a:cubicBezTo>
                    <a:cubicBezTo>
                      <a:pt x="401002" y="535305"/>
                      <a:pt x="401002" y="591503"/>
                      <a:pt x="401002" y="652463"/>
                    </a:cubicBezTo>
                    <a:close/>
                    <a:moveTo>
                      <a:pt x="581025" y="475297"/>
                    </a:moveTo>
                    <a:cubicBezTo>
                      <a:pt x="581025" y="535305"/>
                      <a:pt x="581025" y="592455"/>
                      <a:pt x="581025" y="650558"/>
                    </a:cubicBezTo>
                    <a:cubicBezTo>
                      <a:pt x="628650" y="650558"/>
                      <a:pt x="673418" y="650558"/>
                      <a:pt x="717232" y="650558"/>
                    </a:cubicBezTo>
                    <a:cubicBezTo>
                      <a:pt x="717232" y="590550"/>
                      <a:pt x="717232" y="533400"/>
                      <a:pt x="717232" y="475297"/>
                    </a:cubicBezTo>
                    <a:cubicBezTo>
                      <a:pt x="670560" y="475297"/>
                      <a:pt x="626745" y="475297"/>
                      <a:pt x="581025" y="475297"/>
                    </a:cubicBezTo>
                    <a:close/>
                    <a:moveTo>
                      <a:pt x="401955" y="1494473"/>
                    </a:moveTo>
                    <a:cubicBezTo>
                      <a:pt x="401955" y="1555432"/>
                      <a:pt x="401955" y="1613535"/>
                      <a:pt x="401955" y="1671638"/>
                    </a:cubicBezTo>
                    <a:cubicBezTo>
                      <a:pt x="448627" y="1671638"/>
                      <a:pt x="492443" y="1671638"/>
                      <a:pt x="537210" y="1671638"/>
                    </a:cubicBezTo>
                    <a:cubicBezTo>
                      <a:pt x="537210" y="1611630"/>
                      <a:pt x="537210" y="1553528"/>
                      <a:pt x="537210" y="1494473"/>
                    </a:cubicBezTo>
                    <a:cubicBezTo>
                      <a:pt x="491490" y="1494473"/>
                      <a:pt x="448627" y="1494473"/>
                      <a:pt x="401955" y="1494473"/>
                    </a:cubicBezTo>
                    <a:close/>
                    <a:moveTo>
                      <a:pt x="717232" y="68580"/>
                    </a:moveTo>
                    <a:cubicBezTo>
                      <a:pt x="668655" y="68580"/>
                      <a:pt x="624840" y="68580"/>
                      <a:pt x="581977" y="68580"/>
                    </a:cubicBezTo>
                    <a:cubicBezTo>
                      <a:pt x="581977" y="129540"/>
                      <a:pt x="581977" y="186690"/>
                      <a:pt x="581977" y="242888"/>
                    </a:cubicBezTo>
                    <a:cubicBezTo>
                      <a:pt x="628650" y="242888"/>
                      <a:pt x="672465" y="242888"/>
                      <a:pt x="717232" y="242888"/>
                    </a:cubicBezTo>
                    <a:cubicBezTo>
                      <a:pt x="717232" y="183833"/>
                      <a:pt x="717232" y="127635"/>
                      <a:pt x="717232" y="68580"/>
                    </a:cubicBezTo>
                    <a:close/>
                    <a:moveTo>
                      <a:pt x="581977" y="1086803"/>
                    </a:moveTo>
                    <a:cubicBezTo>
                      <a:pt x="581977" y="1148715"/>
                      <a:pt x="581977" y="1205865"/>
                      <a:pt x="581977" y="1262063"/>
                    </a:cubicBezTo>
                    <a:cubicBezTo>
                      <a:pt x="629602" y="1262063"/>
                      <a:pt x="673418" y="1262063"/>
                      <a:pt x="717232" y="1262063"/>
                    </a:cubicBezTo>
                    <a:cubicBezTo>
                      <a:pt x="717232" y="1202055"/>
                      <a:pt x="717232" y="1145857"/>
                      <a:pt x="717232" y="1086803"/>
                    </a:cubicBezTo>
                    <a:cubicBezTo>
                      <a:pt x="671513" y="1086803"/>
                      <a:pt x="627698" y="1086803"/>
                      <a:pt x="581977" y="1086803"/>
                    </a:cubicBezTo>
                    <a:close/>
                    <a:moveTo>
                      <a:pt x="717232" y="1061085"/>
                    </a:moveTo>
                    <a:cubicBezTo>
                      <a:pt x="717232" y="1001078"/>
                      <a:pt x="717232" y="943928"/>
                      <a:pt x="717232" y="883920"/>
                    </a:cubicBezTo>
                    <a:cubicBezTo>
                      <a:pt x="670560" y="883920"/>
                      <a:pt x="625793" y="883920"/>
                      <a:pt x="581025" y="883920"/>
                    </a:cubicBezTo>
                    <a:cubicBezTo>
                      <a:pt x="581025" y="944880"/>
                      <a:pt x="581025" y="1002982"/>
                      <a:pt x="581025" y="1061085"/>
                    </a:cubicBezTo>
                    <a:cubicBezTo>
                      <a:pt x="627698" y="1061085"/>
                      <a:pt x="671513" y="1061085"/>
                      <a:pt x="717232" y="1061085"/>
                    </a:cubicBezTo>
                    <a:close/>
                    <a:moveTo>
                      <a:pt x="225743" y="1287780"/>
                    </a:moveTo>
                    <a:cubicBezTo>
                      <a:pt x="225743" y="1350645"/>
                      <a:pt x="225743" y="1409700"/>
                      <a:pt x="225743" y="1468755"/>
                    </a:cubicBezTo>
                    <a:cubicBezTo>
                      <a:pt x="271463" y="1468755"/>
                      <a:pt x="313373" y="1468755"/>
                      <a:pt x="359093" y="1468755"/>
                    </a:cubicBezTo>
                    <a:cubicBezTo>
                      <a:pt x="359093" y="1407795"/>
                      <a:pt x="359093" y="1348740"/>
                      <a:pt x="359093" y="1287780"/>
                    </a:cubicBezTo>
                    <a:cubicBezTo>
                      <a:pt x="313373" y="1287780"/>
                      <a:pt x="271463" y="1287780"/>
                      <a:pt x="225743" y="1287780"/>
                    </a:cubicBezTo>
                    <a:close/>
                    <a:moveTo>
                      <a:pt x="359093" y="449580"/>
                    </a:moveTo>
                    <a:cubicBezTo>
                      <a:pt x="359093" y="388620"/>
                      <a:pt x="359093" y="330517"/>
                      <a:pt x="359093" y="270510"/>
                    </a:cubicBezTo>
                    <a:cubicBezTo>
                      <a:pt x="312420" y="270510"/>
                      <a:pt x="269557" y="270510"/>
                      <a:pt x="224790" y="270510"/>
                    </a:cubicBezTo>
                    <a:cubicBezTo>
                      <a:pt x="224790" y="331470"/>
                      <a:pt x="224790" y="389572"/>
                      <a:pt x="224790" y="449580"/>
                    </a:cubicBezTo>
                    <a:cubicBezTo>
                      <a:pt x="269557" y="449580"/>
                      <a:pt x="311468" y="449580"/>
                      <a:pt x="359093" y="449580"/>
                    </a:cubicBezTo>
                    <a:close/>
                    <a:moveTo>
                      <a:pt x="225743" y="882015"/>
                    </a:moveTo>
                    <a:cubicBezTo>
                      <a:pt x="225743" y="943928"/>
                      <a:pt x="225743" y="1002982"/>
                      <a:pt x="225743" y="1062038"/>
                    </a:cubicBezTo>
                    <a:cubicBezTo>
                      <a:pt x="272415" y="1062038"/>
                      <a:pt x="314325" y="1062038"/>
                      <a:pt x="359093" y="1062038"/>
                    </a:cubicBezTo>
                    <a:cubicBezTo>
                      <a:pt x="359093" y="1001078"/>
                      <a:pt x="359093" y="942022"/>
                      <a:pt x="359093" y="882015"/>
                    </a:cubicBezTo>
                    <a:cubicBezTo>
                      <a:pt x="314325" y="882015"/>
                      <a:pt x="271463" y="882015"/>
                      <a:pt x="225743" y="882015"/>
                    </a:cubicBezTo>
                    <a:close/>
                    <a:moveTo>
                      <a:pt x="224790" y="856297"/>
                    </a:moveTo>
                    <a:cubicBezTo>
                      <a:pt x="271463" y="856297"/>
                      <a:pt x="315277" y="856297"/>
                      <a:pt x="360045" y="856297"/>
                    </a:cubicBezTo>
                    <a:cubicBezTo>
                      <a:pt x="360045" y="795338"/>
                      <a:pt x="360045" y="738188"/>
                      <a:pt x="360045" y="678180"/>
                    </a:cubicBezTo>
                    <a:cubicBezTo>
                      <a:pt x="314325" y="678180"/>
                      <a:pt x="271463" y="678180"/>
                      <a:pt x="224790" y="678180"/>
                    </a:cubicBezTo>
                    <a:cubicBezTo>
                      <a:pt x="224790" y="738188"/>
                      <a:pt x="224790" y="795338"/>
                      <a:pt x="224790" y="856297"/>
                    </a:cubicBezTo>
                    <a:close/>
                    <a:moveTo>
                      <a:pt x="224790" y="1085850"/>
                    </a:moveTo>
                    <a:cubicBezTo>
                      <a:pt x="224790" y="1147763"/>
                      <a:pt x="224790" y="1204913"/>
                      <a:pt x="224790" y="1262063"/>
                    </a:cubicBezTo>
                    <a:cubicBezTo>
                      <a:pt x="271463" y="1262063"/>
                      <a:pt x="315277" y="1262063"/>
                      <a:pt x="358140" y="1262063"/>
                    </a:cubicBezTo>
                    <a:cubicBezTo>
                      <a:pt x="358140" y="1202055"/>
                      <a:pt x="358140" y="1143953"/>
                      <a:pt x="358140" y="1085850"/>
                    </a:cubicBezTo>
                    <a:cubicBezTo>
                      <a:pt x="312420" y="1085850"/>
                      <a:pt x="270510" y="1085850"/>
                      <a:pt x="224790" y="1085850"/>
                    </a:cubicBezTo>
                    <a:close/>
                    <a:moveTo>
                      <a:pt x="223838" y="1669732"/>
                    </a:moveTo>
                    <a:cubicBezTo>
                      <a:pt x="269557" y="1669732"/>
                      <a:pt x="314325" y="1669732"/>
                      <a:pt x="359093" y="1669732"/>
                    </a:cubicBezTo>
                    <a:cubicBezTo>
                      <a:pt x="359093" y="1609725"/>
                      <a:pt x="359093" y="1551623"/>
                      <a:pt x="359093" y="1494473"/>
                    </a:cubicBezTo>
                    <a:cubicBezTo>
                      <a:pt x="312420" y="1494473"/>
                      <a:pt x="268605" y="1494473"/>
                      <a:pt x="223838" y="1494473"/>
                    </a:cubicBezTo>
                    <a:cubicBezTo>
                      <a:pt x="223838" y="1554480"/>
                      <a:pt x="223838" y="1610678"/>
                      <a:pt x="223838" y="1669732"/>
                    </a:cubicBezTo>
                    <a:close/>
                    <a:moveTo>
                      <a:pt x="223838" y="651510"/>
                    </a:moveTo>
                    <a:cubicBezTo>
                      <a:pt x="271463" y="651510"/>
                      <a:pt x="315277" y="651510"/>
                      <a:pt x="359093" y="651510"/>
                    </a:cubicBezTo>
                    <a:cubicBezTo>
                      <a:pt x="359093" y="591503"/>
                      <a:pt x="359093" y="534353"/>
                      <a:pt x="359093" y="475297"/>
                    </a:cubicBezTo>
                    <a:cubicBezTo>
                      <a:pt x="312420" y="475297"/>
                      <a:pt x="268605" y="475297"/>
                      <a:pt x="223838" y="475297"/>
                    </a:cubicBezTo>
                    <a:cubicBezTo>
                      <a:pt x="223838" y="535305"/>
                      <a:pt x="223838" y="591503"/>
                      <a:pt x="223838" y="651510"/>
                    </a:cubicBezTo>
                    <a:close/>
                    <a:moveTo>
                      <a:pt x="223838" y="243840"/>
                    </a:moveTo>
                    <a:cubicBezTo>
                      <a:pt x="271463" y="243840"/>
                      <a:pt x="314325" y="243840"/>
                      <a:pt x="358140" y="243840"/>
                    </a:cubicBezTo>
                    <a:cubicBezTo>
                      <a:pt x="358140" y="183833"/>
                      <a:pt x="358140" y="126683"/>
                      <a:pt x="358140" y="68580"/>
                    </a:cubicBezTo>
                    <a:cubicBezTo>
                      <a:pt x="311468" y="68580"/>
                      <a:pt x="267652" y="68580"/>
                      <a:pt x="223838" y="68580"/>
                    </a:cubicBezTo>
                    <a:cubicBezTo>
                      <a:pt x="223838" y="128588"/>
                      <a:pt x="223838" y="185738"/>
                      <a:pt x="223838" y="2438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7515664-104D-4A01-BC4F-5FBEFA63E4DC}"/>
                  </a:ext>
                </a:extLst>
              </p:cNvPr>
              <p:cNvSpPr/>
              <p:nvPr/>
            </p:nvSpPr>
            <p:spPr>
              <a:xfrm>
                <a:off x="8182689" y="2589848"/>
                <a:ext cx="771525" cy="495300"/>
              </a:xfrm>
              <a:custGeom>
                <a:avLst/>
                <a:gdLst>
                  <a:gd name="connsiteX0" fmla="*/ 238 w 771525"/>
                  <a:gd name="connsiteY0" fmla="*/ 496253 h 495300"/>
                  <a:gd name="connsiteX1" fmla="*/ 1191 w 771525"/>
                  <a:gd name="connsiteY1" fmla="*/ 94298 h 495300"/>
                  <a:gd name="connsiteX2" fmla="*/ 28813 w 771525"/>
                  <a:gd name="connsiteY2" fmla="*/ 60007 h 495300"/>
                  <a:gd name="connsiteX3" fmla="*/ 741283 w 771525"/>
                  <a:gd name="connsiteY3" fmla="*/ 60007 h 495300"/>
                  <a:gd name="connsiteX4" fmla="*/ 770811 w 771525"/>
                  <a:gd name="connsiteY4" fmla="*/ 97155 h 495300"/>
                  <a:gd name="connsiteX5" fmla="*/ 771763 w 771525"/>
                  <a:gd name="connsiteY5" fmla="*/ 495300 h 495300"/>
                  <a:gd name="connsiteX6" fmla="*/ 238 w 771525"/>
                  <a:gd name="connsiteY6" fmla="*/ 496253 h 495300"/>
                  <a:gd name="connsiteX7" fmla="*/ 231696 w 771525"/>
                  <a:gd name="connsiteY7" fmla="*/ 481965 h 495300"/>
                  <a:gd name="connsiteX8" fmla="*/ 538401 w 771525"/>
                  <a:gd name="connsiteY8" fmla="*/ 481965 h 495300"/>
                  <a:gd name="connsiteX9" fmla="*/ 538401 w 771525"/>
                  <a:gd name="connsiteY9" fmla="*/ 214312 h 495300"/>
                  <a:gd name="connsiteX10" fmla="*/ 231696 w 771525"/>
                  <a:gd name="connsiteY10" fmla="*/ 214312 h 495300"/>
                  <a:gd name="connsiteX11" fmla="*/ 231696 w 771525"/>
                  <a:gd name="connsiteY11" fmla="*/ 481965 h 495300"/>
                  <a:gd name="connsiteX12" fmla="*/ 740331 w 771525"/>
                  <a:gd name="connsiteY12" fmla="*/ 481965 h 495300"/>
                  <a:gd name="connsiteX13" fmla="*/ 740331 w 771525"/>
                  <a:gd name="connsiteY13" fmla="*/ 257175 h 495300"/>
                  <a:gd name="connsiteX14" fmla="*/ 566976 w 771525"/>
                  <a:gd name="connsiteY14" fmla="*/ 218123 h 495300"/>
                  <a:gd name="connsiteX15" fmla="*/ 566976 w 771525"/>
                  <a:gd name="connsiteY15" fmla="*/ 481965 h 495300"/>
                  <a:gd name="connsiteX16" fmla="*/ 740331 w 771525"/>
                  <a:gd name="connsiteY16" fmla="*/ 481965 h 495300"/>
                  <a:gd name="connsiteX17" fmla="*/ 203121 w 771525"/>
                  <a:gd name="connsiteY17" fmla="*/ 218123 h 495300"/>
                  <a:gd name="connsiteX18" fmla="*/ 45006 w 771525"/>
                  <a:gd name="connsiteY18" fmla="*/ 255270 h 495300"/>
                  <a:gd name="connsiteX19" fmla="*/ 29766 w 771525"/>
                  <a:gd name="connsiteY19" fmla="*/ 283845 h 495300"/>
                  <a:gd name="connsiteX20" fmla="*/ 28813 w 771525"/>
                  <a:gd name="connsiteY20" fmla="*/ 481012 h 495300"/>
                  <a:gd name="connsiteX21" fmla="*/ 203121 w 771525"/>
                  <a:gd name="connsiteY21" fmla="*/ 481012 h 495300"/>
                  <a:gd name="connsiteX22" fmla="*/ 203121 w 771525"/>
                  <a:gd name="connsiteY22" fmla="*/ 218123 h 495300"/>
                  <a:gd name="connsiteX23" fmla="*/ 231696 w 771525"/>
                  <a:gd name="connsiteY23" fmla="*/ 190500 h 495300"/>
                  <a:gd name="connsiteX24" fmla="*/ 538401 w 771525"/>
                  <a:gd name="connsiteY24" fmla="*/ 190500 h 495300"/>
                  <a:gd name="connsiteX25" fmla="*/ 538401 w 771525"/>
                  <a:gd name="connsiteY25" fmla="*/ 101917 h 495300"/>
                  <a:gd name="connsiteX26" fmla="*/ 231696 w 771525"/>
                  <a:gd name="connsiteY26" fmla="*/ 101917 h 495300"/>
                  <a:gd name="connsiteX27" fmla="*/ 231696 w 771525"/>
                  <a:gd name="connsiteY27" fmla="*/ 190500 h 495300"/>
                  <a:gd name="connsiteX28" fmla="*/ 751761 w 771525"/>
                  <a:gd name="connsiteY28" fmla="*/ 240030 h 495300"/>
                  <a:gd name="connsiteX29" fmla="*/ 724138 w 771525"/>
                  <a:gd name="connsiteY29" fmla="*/ 153352 h 495300"/>
                  <a:gd name="connsiteX30" fmla="*/ 566976 w 771525"/>
                  <a:gd name="connsiteY30" fmla="*/ 108585 h 495300"/>
                  <a:gd name="connsiteX31" fmla="*/ 566976 w 771525"/>
                  <a:gd name="connsiteY31" fmla="*/ 199073 h 495300"/>
                  <a:gd name="connsiteX32" fmla="*/ 751761 w 771525"/>
                  <a:gd name="connsiteY32" fmla="*/ 240030 h 495300"/>
                  <a:gd name="connsiteX33" fmla="*/ 202168 w 771525"/>
                  <a:gd name="connsiteY33" fmla="*/ 110490 h 495300"/>
                  <a:gd name="connsiteX34" fmla="*/ 98346 w 771525"/>
                  <a:gd name="connsiteY34" fmla="*/ 133350 h 495300"/>
                  <a:gd name="connsiteX35" fmla="*/ 33575 w 771525"/>
                  <a:gd name="connsiteY35" fmla="*/ 237173 h 495300"/>
                  <a:gd name="connsiteX36" fmla="*/ 202168 w 771525"/>
                  <a:gd name="connsiteY36" fmla="*/ 200025 h 495300"/>
                  <a:gd name="connsiteX37" fmla="*/ 202168 w 771525"/>
                  <a:gd name="connsiteY37" fmla="*/ 11049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1525" h="495300">
                    <a:moveTo>
                      <a:pt x="238" y="496253"/>
                    </a:moveTo>
                    <a:cubicBezTo>
                      <a:pt x="238" y="360045"/>
                      <a:pt x="-714" y="227648"/>
                      <a:pt x="1191" y="94298"/>
                    </a:cubicBezTo>
                    <a:cubicBezTo>
                      <a:pt x="1191" y="82867"/>
                      <a:pt x="16431" y="64770"/>
                      <a:pt x="28813" y="60007"/>
                    </a:cubicBezTo>
                    <a:cubicBezTo>
                      <a:pt x="265986" y="-20002"/>
                      <a:pt x="504111" y="-20002"/>
                      <a:pt x="741283" y="60007"/>
                    </a:cubicBezTo>
                    <a:cubicBezTo>
                      <a:pt x="754618" y="64770"/>
                      <a:pt x="769858" y="84773"/>
                      <a:pt x="770811" y="97155"/>
                    </a:cubicBezTo>
                    <a:cubicBezTo>
                      <a:pt x="772716" y="228600"/>
                      <a:pt x="771763" y="360045"/>
                      <a:pt x="771763" y="495300"/>
                    </a:cubicBezTo>
                    <a:cubicBezTo>
                      <a:pt x="515541" y="496253"/>
                      <a:pt x="261223" y="496253"/>
                      <a:pt x="238" y="496253"/>
                    </a:cubicBezTo>
                    <a:close/>
                    <a:moveTo>
                      <a:pt x="231696" y="481965"/>
                    </a:moveTo>
                    <a:cubicBezTo>
                      <a:pt x="336471" y="481965"/>
                      <a:pt x="437436" y="481965"/>
                      <a:pt x="538401" y="481965"/>
                    </a:cubicBezTo>
                    <a:cubicBezTo>
                      <a:pt x="538401" y="392430"/>
                      <a:pt x="538401" y="305753"/>
                      <a:pt x="538401" y="214312"/>
                    </a:cubicBezTo>
                    <a:cubicBezTo>
                      <a:pt x="434578" y="214312"/>
                      <a:pt x="333613" y="214312"/>
                      <a:pt x="231696" y="214312"/>
                    </a:cubicBezTo>
                    <a:cubicBezTo>
                      <a:pt x="231696" y="307657"/>
                      <a:pt x="231696" y="392430"/>
                      <a:pt x="231696" y="481965"/>
                    </a:cubicBezTo>
                    <a:close/>
                    <a:moveTo>
                      <a:pt x="740331" y="481965"/>
                    </a:moveTo>
                    <a:cubicBezTo>
                      <a:pt x="740331" y="404812"/>
                      <a:pt x="740331" y="332423"/>
                      <a:pt x="740331" y="257175"/>
                    </a:cubicBezTo>
                    <a:cubicBezTo>
                      <a:pt x="682228" y="243840"/>
                      <a:pt x="626031" y="231457"/>
                      <a:pt x="566976" y="218123"/>
                    </a:cubicBezTo>
                    <a:cubicBezTo>
                      <a:pt x="566976" y="309562"/>
                      <a:pt x="566976" y="394335"/>
                      <a:pt x="566976" y="481965"/>
                    </a:cubicBezTo>
                    <a:cubicBezTo>
                      <a:pt x="625078" y="481965"/>
                      <a:pt x="681276" y="481965"/>
                      <a:pt x="740331" y="481965"/>
                    </a:cubicBezTo>
                    <a:close/>
                    <a:moveTo>
                      <a:pt x="203121" y="218123"/>
                    </a:moveTo>
                    <a:cubicBezTo>
                      <a:pt x="147876" y="230505"/>
                      <a:pt x="96441" y="240982"/>
                      <a:pt x="45006" y="255270"/>
                    </a:cubicBezTo>
                    <a:cubicBezTo>
                      <a:pt x="37386" y="257175"/>
                      <a:pt x="29766" y="274320"/>
                      <a:pt x="29766" y="283845"/>
                    </a:cubicBezTo>
                    <a:cubicBezTo>
                      <a:pt x="28813" y="348615"/>
                      <a:pt x="28813" y="413385"/>
                      <a:pt x="28813" y="481012"/>
                    </a:cubicBezTo>
                    <a:cubicBezTo>
                      <a:pt x="88821" y="481012"/>
                      <a:pt x="145018" y="481012"/>
                      <a:pt x="203121" y="481012"/>
                    </a:cubicBezTo>
                    <a:cubicBezTo>
                      <a:pt x="203121" y="395287"/>
                      <a:pt x="203121" y="310515"/>
                      <a:pt x="203121" y="218123"/>
                    </a:cubicBezTo>
                    <a:close/>
                    <a:moveTo>
                      <a:pt x="231696" y="190500"/>
                    </a:moveTo>
                    <a:cubicBezTo>
                      <a:pt x="336471" y="190500"/>
                      <a:pt x="436483" y="190500"/>
                      <a:pt x="538401" y="190500"/>
                    </a:cubicBezTo>
                    <a:cubicBezTo>
                      <a:pt x="538401" y="162877"/>
                      <a:pt x="538401" y="136207"/>
                      <a:pt x="538401" y="101917"/>
                    </a:cubicBezTo>
                    <a:cubicBezTo>
                      <a:pt x="435531" y="101917"/>
                      <a:pt x="333613" y="101917"/>
                      <a:pt x="231696" y="101917"/>
                    </a:cubicBezTo>
                    <a:cubicBezTo>
                      <a:pt x="231696" y="136207"/>
                      <a:pt x="231696" y="162877"/>
                      <a:pt x="231696" y="190500"/>
                    </a:cubicBezTo>
                    <a:close/>
                    <a:moveTo>
                      <a:pt x="751761" y="240030"/>
                    </a:moveTo>
                    <a:cubicBezTo>
                      <a:pt x="741283" y="205740"/>
                      <a:pt x="741283" y="160973"/>
                      <a:pt x="724138" y="153352"/>
                    </a:cubicBezTo>
                    <a:cubicBezTo>
                      <a:pt x="676513" y="130492"/>
                      <a:pt x="621268" y="122873"/>
                      <a:pt x="566976" y="108585"/>
                    </a:cubicBezTo>
                    <a:cubicBezTo>
                      <a:pt x="566976" y="144780"/>
                      <a:pt x="566976" y="172402"/>
                      <a:pt x="566976" y="199073"/>
                    </a:cubicBezTo>
                    <a:cubicBezTo>
                      <a:pt x="626031" y="211455"/>
                      <a:pt x="681276" y="223837"/>
                      <a:pt x="751761" y="240030"/>
                    </a:cubicBezTo>
                    <a:close/>
                    <a:moveTo>
                      <a:pt x="202168" y="110490"/>
                    </a:moveTo>
                    <a:cubicBezTo>
                      <a:pt x="165021" y="118110"/>
                      <a:pt x="130731" y="124777"/>
                      <a:pt x="98346" y="133350"/>
                    </a:cubicBezTo>
                    <a:cubicBezTo>
                      <a:pt x="22146" y="153352"/>
                      <a:pt x="21193" y="157163"/>
                      <a:pt x="33575" y="237173"/>
                    </a:cubicBezTo>
                    <a:cubicBezTo>
                      <a:pt x="89773" y="224790"/>
                      <a:pt x="145971" y="212407"/>
                      <a:pt x="202168" y="200025"/>
                    </a:cubicBezTo>
                    <a:cubicBezTo>
                      <a:pt x="202168" y="168592"/>
                      <a:pt x="202168" y="140970"/>
                      <a:pt x="202168" y="1104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3B03AB0-13EC-4A96-9BAF-B65BA53AB815}"/>
                </a:ext>
              </a:extLst>
            </p:cNvPr>
            <p:cNvGrpSpPr/>
            <p:nvPr/>
          </p:nvGrpSpPr>
          <p:grpSpPr>
            <a:xfrm>
              <a:off x="2154382" y="5398681"/>
              <a:ext cx="173438" cy="1076014"/>
              <a:chOff x="6536055" y="2275523"/>
              <a:chExt cx="476250" cy="2954655"/>
            </a:xfrm>
            <a:solidFill>
              <a:schemeClr val="accent4"/>
            </a:solidFill>
          </p:grpSpPr>
          <p:sp>
            <p:nvSpPr>
              <p:cNvPr id="144" name="Freeform: Shape 14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D1F0AAE-0D9C-49B2-A4ED-BB467E7033A2}"/>
                  </a:ext>
                </a:extLst>
              </p:cNvPr>
              <p:cNvSpPr/>
              <p:nvPr/>
            </p:nvSpPr>
            <p:spPr>
              <a:xfrm>
                <a:off x="6536055" y="2925128"/>
                <a:ext cx="476250" cy="230505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DD9361F-AEFE-4848-8330-D8B7CCFAF2CB}"/>
                  </a:ext>
                </a:extLst>
              </p:cNvPr>
              <p:cNvSpPr/>
              <p:nvPr/>
            </p:nvSpPr>
            <p:spPr>
              <a:xfrm>
                <a:off x="6536055" y="2628900"/>
                <a:ext cx="476250" cy="276225"/>
              </a:xfrm>
              <a:custGeom>
                <a:avLst/>
                <a:gdLst>
                  <a:gd name="connsiteX0" fmla="*/ 0 w 476250"/>
                  <a:gd name="connsiteY0" fmla="*/ 277178 h 276225"/>
                  <a:gd name="connsiteX1" fmla="*/ 0 w 476250"/>
                  <a:gd name="connsiteY1" fmla="*/ 0 h 276225"/>
                  <a:gd name="connsiteX2" fmla="*/ 478155 w 476250"/>
                  <a:gd name="connsiteY2" fmla="*/ 0 h 276225"/>
                  <a:gd name="connsiteX3" fmla="*/ 478155 w 476250"/>
                  <a:gd name="connsiteY3" fmla="*/ 277178 h 276225"/>
                  <a:gd name="connsiteX4" fmla="*/ 0 w 476250"/>
                  <a:gd name="connsiteY4" fmla="*/ 277178 h 276225"/>
                  <a:gd name="connsiteX5" fmla="*/ 448627 w 476250"/>
                  <a:gd name="connsiteY5" fmla="*/ 119063 h 276225"/>
                  <a:gd name="connsiteX6" fmla="*/ 383857 w 476250"/>
                  <a:gd name="connsiteY6" fmla="*/ 34290 h 276225"/>
                  <a:gd name="connsiteX7" fmla="*/ 93345 w 476250"/>
                  <a:gd name="connsiteY7" fmla="*/ 34290 h 276225"/>
                  <a:gd name="connsiteX8" fmla="*/ 32385 w 476250"/>
                  <a:gd name="connsiteY8" fmla="*/ 119063 h 276225"/>
                  <a:gd name="connsiteX9" fmla="*/ 448627 w 476250"/>
                  <a:gd name="connsiteY9" fmla="*/ 119063 h 276225"/>
                  <a:gd name="connsiteX10" fmla="*/ 451485 w 476250"/>
                  <a:gd name="connsiteY10" fmla="*/ 152400 h 276225"/>
                  <a:gd name="connsiteX11" fmla="*/ 255270 w 476250"/>
                  <a:gd name="connsiteY11" fmla="*/ 152400 h 276225"/>
                  <a:gd name="connsiteX12" fmla="*/ 255270 w 476250"/>
                  <a:gd name="connsiteY12" fmla="*/ 242888 h 276225"/>
                  <a:gd name="connsiteX13" fmla="*/ 451485 w 476250"/>
                  <a:gd name="connsiteY13" fmla="*/ 242888 h 276225"/>
                  <a:gd name="connsiteX14" fmla="*/ 451485 w 476250"/>
                  <a:gd name="connsiteY14" fmla="*/ 152400 h 276225"/>
                  <a:gd name="connsiteX15" fmla="*/ 26670 w 476250"/>
                  <a:gd name="connsiteY15" fmla="*/ 242888 h 276225"/>
                  <a:gd name="connsiteX16" fmla="*/ 222885 w 476250"/>
                  <a:gd name="connsiteY16" fmla="*/ 242888 h 276225"/>
                  <a:gd name="connsiteX17" fmla="*/ 222885 w 476250"/>
                  <a:gd name="connsiteY17" fmla="*/ 149542 h 276225"/>
                  <a:gd name="connsiteX18" fmla="*/ 125730 w 476250"/>
                  <a:gd name="connsiteY18" fmla="*/ 149542 h 276225"/>
                  <a:gd name="connsiteX19" fmla="*/ 26670 w 476250"/>
                  <a:gd name="connsiteY19" fmla="*/ 149542 h 276225"/>
                  <a:gd name="connsiteX20" fmla="*/ 26670 w 476250"/>
                  <a:gd name="connsiteY20" fmla="*/ 2428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6250" h="276225">
                    <a:moveTo>
                      <a:pt x="0" y="277178"/>
                    </a:moveTo>
                    <a:cubicBezTo>
                      <a:pt x="0" y="184785"/>
                      <a:pt x="0" y="93345"/>
                      <a:pt x="0" y="0"/>
                    </a:cubicBezTo>
                    <a:cubicBezTo>
                      <a:pt x="160020" y="0"/>
                      <a:pt x="317182" y="0"/>
                      <a:pt x="478155" y="0"/>
                    </a:cubicBezTo>
                    <a:cubicBezTo>
                      <a:pt x="478155" y="92392"/>
                      <a:pt x="478155" y="183833"/>
                      <a:pt x="478155" y="277178"/>
                    </a:cubicBezTo>
                    <a:cubicBezTo>
                      <a:pt x="318135" y="277178"/>
                      <a:pt x="160020" y="277178"/>
                      <a:pt x="0" y="277178"/>
                    </a:cubicBezTo>
                    <a:close/>
                    <a:moveTo>
                      <a:pt x="448627" y="119063"/>
                    </a:moveTo>
                    <a:cubicBezTo>
                      <a:pt x="461010" y="40005"/>
                      <a:pt x="456247" y="34290"/>
                      <a:pt x="383857" y="34290"/>
                    </a:cubicBezTo>
                    <a:cubicBezTo>
                      <a:pt x="286702" y="34290"/>
                      <a:pt x="190500" y="34290"/>
                      <a:pt x="93345" y="34290"/>
                    </a:cubicBezTo>
                    <a:cubicBezTo>
                      <a:pt x="21907" y="34290"/>
                      <a:pt x="11430" y="48577"/>
                      <a:pt x="32385" y="119063"/>
                    </a:cubicBezTo>
                    <a:cubicBezTo>
                      <a:pt x="170497" y="119063"/>
                      <a:pt x="308610" y="119063"/>
                      <a:pt x="448627" y="119063"/>
                    </a:cubicBezTo>
                    <a:close/>
                    <a:moveTo>
                      <a:pt x="451485" y="152400"/>
                    </a:moveTo>
                    <a:cubicBezTo>
                      <a:pt x="382905" y="152400"/>
                      <a:pt x="320993" y="152400"/>
                      <a:pt x="255270" y="152400"/>
                    </a:cubicBezTo>
                    <a:cubicBezTo>
                      <a:pt x="255270" y="183833"/>
                      <a:pt x="255270" y="213360"/>
                      <a:pt x="255270" y="242888"/>
                    </a:cubicBezTo>
                    <a:cubicBezTo>
                      <a:pt x="321945" y="242888"/>
                      <a:pt x="385763" y="242888"/>
                      <a:pt x="451485" y="242888"/>
                    </a:cubicBezTo>
                    <a:cubicBezTo>
                      <a:pt x="451485" y="210503"/>
                      <a:pt x="451485" y="182880"/>
                      <a:pt x="451485" y="152400"/>
                    </a:cubicBezTo>
                    <a:close/>
                    <a:moveTo>
                      <a:pt x="26670" y="242888"/>
                    </a:moveTo>
                    <a:cubicBezTo>
                      <a:pt x="95250" y="242888"/>
                      <a:pt x="158115" y="242888"/>
                      <a:pt x="222885" y="242888"/>
                    </a:cubicBezTo>
                    <a:cubicBezTo>
                      <a:pt x="222885" y="211455"/>
                      <a:pt x="222885" y="181928"/>
                      <a:pt x="222885" y="149542"/>
                    </a:cubicBezTo>
                    <a:cubicBezTo>
                      <a:pt x="188595" y="149542"/>
                      <a:pt x="157163" y="149542"/>
                      <a:pt x="125730" y="149542"/>
                    </a:cubicBezTo>
                    <a:cubicBezTo>
                      <a:pt x="93345" y="149542"/>
                      <a:pt x="60960" y="149542"/>
                      <a:pt x="26670" y="149542"/>
                    </a:cubicBezTo>
                    <a:cubicBezTo>
                      <a:pt x="26670" y="183833"/>
                      <a:pt x="26670" y="211455"/>
                      <a:pt x="26670" y="242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80364B1-B7D8-403C-B5F0-5165D4AA5F13}"/>
                  </a:ext>
                </a:extLst>
              </p:cNvPr>
              <p:cNvSpPr/>
              <p:nvPr/>
            </p:nvSpPr>
            <p:spPr>
              <a:xfrm>
                <a:off x="6557010" y="2275523"/>
                <a:ext cx="152400" cy="333375"/>
              </a:xfrm>
              <a:custGeom>
                <a:avLst/>
                <a:gdLst>
                  <a:gd name="connsiteX0" fmla="*/ 159068 w 152400"/>
                  <a:gd name="connsiteY0" fmla="*/ 339090 h 333375"/>
                  <a:gd name="connsiteX1" fmla="*/ 0 w 152400"/>
                  <a:gd name="connsiteY1" fmla="*/ 339090 h 333375"/>
                  <a:gd name="connsiteX2" fmla="*/ 24765 w 152400"/>
                  <a:gd name="connsiteY2" fmla="*/ 952 h 333375"/>
                  <a:gd name="connsiteX3" fmla="*/ 39053 w 152400"/>
                  <a:gd name="connsiteY3" fmla="*/ 0 h 333375"/>
                  <a:gd name="connsiteX4" fmla="*/ 39053 w 152400"/>
                  <a:gd name="connsiteY4" fmla="*/ 223838 h 333375"/>
                  <a:gd name="connsiteX5" fmla="*/ 159068 w 152400"/>
                  <a:gd name="connsiteY5" fmla="*/ 223838 h 333375"/>
                  <a:gd name="connsiteX6" fmla="*/ 159068 w 152400"/>
                  <a:gd name="connsiteY6" fmla="*/ 33909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33375">
                    <a:moveTo>
                      <a:pt x="159068" y="339090"/>
                    </a:moveTo>
                    <a:cubicBezTo>
                      <a:pt x="104775" y="339090"/>
                      <a:pt x="56197" y="339090"/>
                      <a:pt x="0" y="339090"/>
                    </a:cubicBezTo>
                    <a:cubicBezTo>
                      <a:pt x="8572" y="224790"/>
                      <a:pt x="17145" y="113348"/>
                      <a:pt x="24765" y="952"/>
                    </a:cubicBezTo>
                    <a:cubicBezTo>
                      <a:pt x="29528" y="952"/>
                      <a:pt x="34290" y="952"/>
                      <a:pt x="39053" y="0"/>
                    </a:cubicBezTo>
                    <a:cubicBezTo>
                      <a:pt x="39053" y="73342"/>
                      <a:pt x="39053" y="145732"/>
                      <a:pt x="39053" y="223838"/>
                    </a:cubicBezTo>
                    <a:cubicBezTo>
                      <a:pt x="84772" y="223838"/>
                      <a:pt x="120015" y="223838"/>
                      <a:pt x="159068" y="223838"/>
                    </a:cubicBezTo>
                    <a:cubicBezTo>
                      <a:pt x="159068" y="263842"/>
                      <a:pt x="159068" y="300038"/>
                      <a:pt x="159068" y="339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0D9355E-819F-432E-9BB2-72FD0FAF5873}"/>
                </a:ext>
              </a:extLst>
            </p:cNvPr>
            <p:cNvGrpSpPr/>
            <p:nvPr/>
          </p:nvGrpSpPr>
          <p:grpSpPr>
            <a:xfrm>
              <a:off x="2334883" y="5139563"/>
              <a:ext cx="256690" cy="1335132"/>
              <a:chOff x="7217093" y="1562100"/>
              <a:chExt cx="704850" cy="3666173"/>
            </a:xfrm>
            <a:solidFill>
              <a:schemeClr val="accent4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BB3112F-EF66-4F93-9323-AFFA25BFCC92}"/>
                  </a:ext>
                </a:extLst>
              </p:cNvPr>
              <p:cNvSpPr/>
              <p:nvPr/>
            </p:nvSpPr>
            <p:spPr>
              <a:xfrm>
                <a:off x="7217093" y="2761298"/>
                <a:ext cx="704850" cy="2466975"/>
              </a:xfrm>
              <a:custGeom>
                <a:avLst/>
                <a:gdLst>
                  <a:gd name="connsiteX0" fmla="*/ 0 w 704850"/>
                  <a:gd name="connsiteY0" fmla="*/ 2471738 h 2466975"/>
                  <a:gd name="connsiteX1" fmla="*/ 0 w 704850"/>
                  <a:gd name="connsiteY1" fmla="*/ 0 h 2466975"/>
                  <a:gd name="connsiteX2" fmla="*/ 706755 w 704850"/>
                  <a:gd name="connsiteY2" fmla="*/ 0 h 2466975"/>
                  <a:gd name="connsiteX3" fmla="*/ 706755 w 704850"/>
                  <a:gd name="connsiteY3" fmla="*/ 2471738 h 2466975"/>
                  <a:gd name="connsiteX4" fmla="*/ 0 w 704850"/>
                  <a:gd name="connsiteY4" fmla="*/ 2471738 h 2466975"/>
                  <a:gd name="connsiteX5" fmla="*/ 466725 w 704850"/>
                  <a:gd name="connsiteY5" fmla="*/ 127635 h 2466975"/>
                  <a:gd name="connsiteX6" fmla="*/ 241935 w 704850"/>
                  <a:gd name="connsiteY6" fmla="*/ 127635 h 2466975"/>
                  <a:gd name="connsiteX7" fmla="*/ 241935 w 704850"/>
                  <a:gd name="connsiteY7" fmla="*/ 322898 h 2466975"/>
                  <a:gd name="connsiteX8" fmla="*/ 466725 w 704850"/>
                  <a:gd name="connsiteY8" fmla="*/ 322898 h 2466975"/>
                  <a:gd name="connsiteX9" fmla="*/ 466725 w 704850"/>
                  <a:gd name="connsiteY9" fmla="*/ 127635 h 2466975"/>
                  <a:gd name="connsiteX10" fmla="*/ 500063 w 704850"/>
                  <a:gd name="connsiteY10" fmla="*/ 323850 h 2466975"/>
                  <a:gd name="connsiteX11" fmla="*/ 664845 w 704850"/>
                  <a:gd name="connsiteY11" fmla="*/ 323850 h 2466975"/>
                  <a:gd name="connsiteX12" fmla="*/ 664845 w 704850"/>
                  <a:gd name="connsiteY12" fmla="*/ 128587 h 2466975"/>
                  <a:gd name="connsiteX13" fmla="*/ 500063 w 704850"/>
                  <a:gd name="connsiteY13" fmla="*/ 128587 h 2466975"/>
                  <a:gd name="connsiteX14" fmla="*/ 500063 w 704850"/>
                  <a:gd name="connsiteY14" fmla="*/ 323850 h 2466975"/>
                  <a:gd name="connsiteX15" fmla="*/ 42863 w 704850"/>
                  <a:gd name="connsiteY15" fmla="*/ 127635 h 2466975"/>
                  <a:gd name="connsiteX16" fmla="*/ 42863 w 704850"/>
                  <a:gd name="connsiteY16" fmla="*/ 321945 h 2466975"/>
                  <a:gd name="connsiteX17" fmla="*/ 205740 w 704850"/>
                  <a:gd name="connsiteY17" fmla="*/ 321945 h 2466975"/>
                  <a:gd name="connsiteX18" fmla="*/ 205740 w 704850"/>
                  <a:gd name="connsiteY18" fmla="*/ 127635 h 2466975"/>
                  <a:gd name="connsiteX19" fmla="*/ 42863 w 704850"/>
                  <a:gd name="connsiteY19" fmla="*/ 127635 h 2466975"/>
                  <a:gd name="connsiteX20" fmla="*/ 42863 w 704850"/>
                  <a:gd name="connsiteY20" fmla="*/ 1401128 h 2466975"/>
                  <a:gd name="connsiteX21" fmla="*/ 140970 w 704850"/>
                  <a:gd name="connsiteY21" fmla="*/ 1401128 h 2466975"/>
                  <a:gd name="connsiteX22" fmla="*/ 140970 w 704850"/>
                  <a:gd name="connsiteY22" fmla="*/ 1270635 h 2466975"/>
                  <a:gd name="connsiteX23" fmla="*/ 42863 w 704850"/>
                  <a:gd name="connsiteY23" fmla="*/ 1270635 h 2466975"/>
                  <a:gd name="connsiteX24" fmla="*/ 42863 w 704850"/>
                  <a:gd name="connsiteY24" fmla="*/ 1401128 h 2466975"/>
                  <a:gd name="connsiteX25" fmla="*/ 303847 w 704850"/>
                  <a:gd name="connsiteY25" fmla="*/ 1269683 h 2466975"/>
                  <a:gd name="connsiteX26" fmla="*/ 303847 w 704850"/>
                  <a:gd name="connsiteY26" fmla="*/ 1402080 h 2466975"/>
                  <a:gd name="connsiteX27" fmla="*/ 401002 w 704850"/>
                  <a:gd name="connsiteY27" fmla="*/ 1402080 h 2466975"/>
                  <a:gd name="connsiteX28" fmla="*/ 401002 w 704850"/>
                  <a:gd name="connsiteY28" fmla="*/ 1269683 h 2466975"/>
                  <a:gd name="connsiteX29" fmla="*/ 303847 w 704850"/>
                  <a:gd name="connsiteY29" fmla="*/ 1269683 h 2466975"/>
                  <a:gd name="connsiteX30" fmla="*/ 435293 w 704850"/>
                  <a:gd name="connsiteY30" fmla="*/ 1268730 h 2466975"/>
                  <a:gd name="connsiteX31" fmla="*/ 435293 w 704850"/>
                  <a:gd name="connsiteY31" fmla="*/ 1403033 h 2466975"/>
                  <a:gd name="connsiteX32" fmla="*/ 533400 w 704850"/>
                  <a:gd name="connsiteY32" fmla="*/ 1403033 h 2466975"/>
                  <a:gd name="connsiteX33" fmla="*/ 533400 w 704850"/>
                  <a:gd name="connsiteY33" fmla="*/ 1268730 h 2466975"/>
                  <a:gd name="connsiteX34" fmla="*/ 435293 w 704850"/>
                  <a:gd name="connsiteY34" fmla="*/ 1268730 h 2466975"/>
                  <a:gd name="connsiteX35" fmla="*/ 568643 w 704850"/>
                  <a:gd name="connsiteY35" fmla="*/ 1268730 h 2466975"/>
                  <a:gd name="connsiteX36" fmla="*/ 568643 w 704850"/>
                  <a:gd name="connsiteY36" fmla="*/ 1403033 h 2466975"/>
                  <a:gd name="connsiteX37" fmla="*/ 664845 w 704850"/>
                  <a:gd name="connsiteY37" fmla="*/ 1403033 h 2466975"/>
                  <a:gd name="connsiteX38" fmla="*/ 664845 w 704850"/>
                  <a:gd name="connsiteY38" fmla="*/ 1268730 h 2466975"/>
                  <a:gd name="connsiteX39" fmla="*/ 568643 w 704850"/>
                  <a:gd name="connsiteY39" fmla="*/ 1268730 h 2466975"/>
                  <a:gd name="connsiteX40" fmla="*/ 42863 w 704850"/>
                  <a:gd name="connsiteY40" fmla="*/ 558165 h 2466975"/>
                  <a:gd name="connsiteX41" fmla="*/ 42863 w 704850"/>
                  <a:gd name="connsiteY41" fmla="*/ 689610 h 2466975"/>
                  <a:gd name="connsiteX42" fmla="*/ 140018 w 704850"/>
                  <a:gd name="connsiteY42" fmla="*/ 689610 h 2466975"/>
                  <a:gd name="connsiteX43" fmla="*/ 140018 w 704850"/>
                  <a:gd name="connsiteY43" fmla="*/ 558165 h 2466975"/>
                  <a:gd name="connsiteX44" fmla="*/ 42863 w 704850"/>
                  <a:gd name="connsiteY44" fmla="*/ 558165 h 2466975"/>
                  <a:gd name="connsiteX45" fmla="*/ 665797 w 704850"/>
                  <a:gd name="connsiteY45" fmla="*/ 736282 h 2466975"/>
                  <a:gd name="connsiteX46" fmla="*/ 568643 w 704850"/>
                  <a:gd name="connsiteY46" fmla="*/ 736282 h 2466975"/>
                  <a:gd name="connsiteX47" fmla="*/ 568643 w 704850"/>
                  <a:gd name="connsiteY47" fmla="*/ 867728 h 2466975"/>
                  <a:gd name="connsiteX48" fmla="*/ 665797 w 704850"/>
                  <a:gd name="connsiteY48" fmla="*/ 867728 h 2466975"/>
                  <a:gd name="connsiteX49" fmla="*/ 665797 w 704850"/>
                  <a:gd name="connsiteY49" fmla="*/ 736282 h 2466975"/>
                  <a:gd name="connsiteX50" fmla="*/ 174307 w 704850"/>
                  <a:gd name="connsiteY50" fmla="*/ 735330 h 2466975"/>
                  <a:gd name="connsiteX51" fmla="*/ 174307 w 704850"/>
                  <a:gd name="connsiteY51" fmla="*/ 866775 h 2466975"/>
                  <a:gd name="connsiteX52" fmla="*/ 272415 w 704850"/>
                  <a:gd name="connsiteY52" fmla="*/ 866775 h 2466975"/>
                  <a:gd name="connsiteX53" fmla="*/ 272415 w 704850"/>
                  <a:gd name="connsiteY53" fmla="*/ 735330 h 2466975"/>
                  <a:gd name="connsiteX54" fmla="*/ 174307 w 704850"/>
                  <a:gd name="connsiteY54" fmla="*/ 735330 h 2466975"/>
                  <a:gd name="connsiteX55" fmla="*/ 141922 w 704850"/>
                  <a:gd name="connsiteY55" fmla="*/ 1091565 h 2466975"/>
                  <a:gd name="connsiteX56" fmla="*/ 43815 w 704850"/>
                  <a:gd name="connsiteY56" fmla="*/ 1091565 h 2466975"/>
                  <a:gd name="connsiteX57" fmla="*/ 43815 w 704850"/>
                  <a:gd name="connsiteY57" fmla="*/ 1223010 h 2466975"/>
                  <a:gd name="connsiteX58" fmla="*/ 141922 w 704850"/>
                  <a:gd name="connsiteY58" fmla="*/ 1223010 h 2466975"/>
                  <a:gd name="connsiteX59" fmla="*/ 141922 w 704850"/>
                  <a:gd name="connsiteY59" fmla="*/ 1091565 h 2466975"/>
                  <a:gd name="connsiteX60" fmla="*/ 304800 w 704850"/>
                  <a:gd name="connsiteY60" fmla="*/ 1092518 h 2466975"/>
                  <a:gd name="connsiteX61" fmla="*/ 304800 w 704850"/>
                  <a:gd name="connsiteY61" fmla="*/ 1223010 h 2466975"/>
                  <a:gd name="connsiteX62" fmla="*/ 403860 w 704850"/>
                  <a:gd name="connsiteY62" fmla="*/ 1223010 h 2466975"/>
                  <a:gd name="connsiteX63" fmla="*/ 403860 w 704850"/>
                  <a:gd name="connsiteY63" fmla="*/ 1092518 h 2466975"/>
                  <a:gd name="connsiteX64" fmla="*/ 304800 w 704850"/>
                  <a:gd name="connsiteY64" fmla="*/ 1092518 h 2466975"/>
                  <a:gd name="connsiteX65" fmla="*/ 140970 w 704850"/>
                  <a:gd name="connsiteY65" fmla="*/ 736282 h 2466975"/>
                  <a:gd name="connsiteX66" fmla="*/ 43815 w 704850"/>
                  <a:gd name="connsiteY66" fmla="*/ 736282 h 2466975"/>
                  <a:gd name="connsiteX67" fmla="*/ 43815 w 704850"/>
                  <a:gd name="connsiteY67" fmla="*/ 867728 h 2466975"/>
                  <a:gd name="connsiteX68" fmla="*/ 140970 w 704850"/>
                  <a:gd name="connsiteY68" fmla="*/ 867728 h 2466975"/>
                  <a:gd name="connsiteX69" fmla="*/ 140970 w 704850"/>
                  <a:gd name="connsiteY69" fmla="*/ 736282 h 2466975"/>
                  <a:gd name="connsiteX70" fmla="*/ 534352 w 704850"/>
                  <a:gd name="connsiteY70" fmla="*/ 558165 h 2466975"/>
                  <a:gd name="connsiteX71" fmla="*/ 435293 w 704850"/>
                  <a:gd name="connsiteY71" fmla="*/ 558165 h 2466975"/>
                  <a:gd name="connsiteX72" fmla="*/ 435293 w 704850"/>
                  <a:gd name="connsiteY72" fmla="*/ 687705 h 2466975"/>
                  <a:gd name="connsiteX73" fmla="*/ 534352 w 704850"/>
                  <a:gd name="connsiteY73" fmla="*/ 687705 h 2466975"/>
                  <a:gd name="connsiteX74" fmla="*/ 534352 w 704850"/>
                  <a:gd name="connsiteY74" fmla="*/ 558165 h 2466975"/>
                  <a:gd name="connsiteX75" fmla="*/ 568643 w 704850"/>
                  <a:gd name="connsiteY75" fmla="*/ 688657 h 2466975"/>
                  <a:gd name="connsiteX76" fmla="*/ 664845 w 704850"/>
                  <a:gd name="connsiteY76" fmla="*/ 688657 h 2466975"/>
                  <a:gd name="connsiteX77" fmla="*/ 664845 w 704850"/>
                  <a:gd name="connsiteY77" fmla="*/ 558165 h 2466975"/>
                  <a:gd name="connsiteX78" fmla="*/ 568643 w 704850"/>
                  <a:gd name="connsiteY78" fmla="*/ 558165 h 2466975"/>
                  <a:gd name="connsiteX79" fmla="*/ 568643 w 704850"/>
                  <a:gd name="connsiteY79" fmla="*/ 688657 h 2466975"/>
                  <a:gd name="connsiteX80" fmla="*/ 173355 w 704850"/>
                  <a:gd name="connsiteY80" fmla="*/ 1222058 h 2466975"/>
                  <a:gd name="connsiteX81" fmla="*/ 273368 w 704850"/>
                  <a:gd name="connsiteY81" fmla="*/ 1222058 h 2466975"/>
                  <a:gd name="connsiteX82" fmla="*/ 273368 w 704850"/>
                  <a:gd name="connsiteY82" fmla="*/ 1092518 h 2466975"/>
                  <a:gd name="connsiteX83" fmla="*/ 173355 w 704850"/>
                  <a:gd name="connsiteY83" fmla="*/ 1092518 h 2466975"/>
                  <a:gd name="connsiteX84" fmla="*/ 173355 w 704850"/>
                  <a:gd name="connsiteY84" fmla="*/ 1222058 h 2466975"/>
                  <a:gd name="connsiteX85" fmla="*/ 401002 w 704850"/>
                  <a:gd name="connsiteY85" fmla="*/ 559118 h 2466975"/>
                  <a:gd name="connsiteX86" fmla="*/ 302895 w 704850"/>
                  <a:gd name="connsiteY86" fmla="*/ 559118 h 2466975"/>
                  <a:gd name="connsiteX87" fmla="*/ 302895 w 704850"/>
                  <a:gd name="connsiteY87" fmla="*/ 689610 h 2466975"/>
                  <a:gd name="connsiteX88" fmla="*/ 401002 w 704850"/>
                  <a:gd name="connsiteY88" fmla="*/ 689610 h 2466975"/>
                  <a:gd name="connsiteX89" fmla="*/ 401002 w 704850"/>
                  <a:gd name="connsiteY89" fmla="*/ 559118 h 2466975"/>
                  <a:gd name="connsiteX90" fmla="*/ 666750 w 704850"/>
                  <a:gd name="connsiteY90" fmla="*/ 1092518 h 2466975"/>
                  <a:gd name="connsiteX91" fmla="*/ 568643 w 704850"/>
                  <a:gd name="connsiteY91" fmla="*/ 1092518 h 2466975"/>
                  <a:gd name="connsiteX92" fmla="*/ 568643 w 704850"/>
                  <a:gd name="connsiteY92" fmla="*/ 1223010 h 2466975"/>
                  <a:gd name="connsiteX93" fmla="*/ 666750 w 704850"/>
                  <a:gd name="connsiteY93" fmla="*/ 1223010 h 2466975"/>
                  <a:gd name="connsiteX94" fmla="*/ 666750 w 704850"/>
                  <a:gd name="connsiteY94" fmla="*/ 1092518 h 2466975"/>
                  <a:gd name="connsiteX95" fmla="*/ 400050 w 704850"/>
                  <a:gd name="connsiteY95" fmla="*/ 1627822 h 2466975"/>
                  <a:gd name="connsiteX96" fmla="*/ 304800 w 704850"/>
                  <a:gd name="connsiteY96" fmla="*/ 1627822 h 2466975"/>
                  <a:gd name="connsiteX97" fmla="*/ 304800 w 704850"/>
                  <a:gd name="connsiteY97" fmla="*/ 1755458 h 2466975"/>
                  <a:gd name="connsiteX98" fmla="*/ 400050 w 704850"/>
                  <a:gd name="connsiteY98" fmla="*/ 1755458 h 2466975"/>
                  <a:gd name="connsiteX99" fmla="*/ 400050 w 704850"/>
                  <a:gd name="connsiteY99" fmla="*/ 1627822 h 2466975"/>
                  <a:gd name="connsiteX100" fmla="*/ 302895 w 704850"/>
                  <a:gd name="connsiteY100" fmla="*/ 1042987 h 2466975"/>
                  <a:gd name="connsiteX101" fmla="*/ 401955 w 704850"/>
                  <a:gd name="connsiteY101" fmla="*/ 1042987 h 2466975"/>
                  <a:gd name="connsiteX102" fmla="*/ 401955 w 704850"/>
                  <a:gd name="connsiteY102" fmla="*/ 915353 h 2466975"/>
                  <a:gd name="connsiteX103" fmla="*/ 302895 w 704850"/>
                  <a:gd name="connsiteY103" fmla="*/ 915353 h 2466975"/>
                  <a:gd name="connsiteX104" fmla="*/ 302895 w 704850"/>
                  <a:gd name="connsiteY104" fmla="*/ 1042987 h 2466975"/>
                  <a:gd name="connsiteX105" fmla="*/ 272415 w 704850"/>
                  <a:gd name="connsiteY105" fmla="*/ 1755458 h 2466975"/>
                  <a:gd name="connsiteX106" fmla="*/ 272415 w 704850"/>
                  <a:gd name="connsiteY106" fmla="*/ 1628775 h 2466975"/>
                  <a:gd name="connsiteX107" fmla="*/ 175260 w 704850"/>
                  <a:gd name="connsiteY107" fmla="*/ 1628775 h 2466975"/>
                  <a:gd name="connsiteX108" fmla="*/ 175260 w 704850"/>
                  <a:gd name="connsiteY108" fmla="*/ 1755458 h 2466975"/>
                  <a:gd name="connsiteX109" fmla="*/ 272415 w 704850"/>
                  <a:gd name="connsiteY109" fmla="*/ 1755458 h 2466975"/>
                  <a:gd name="connsiteX110" fmla="*/ 437197 w 704850"/>
                  <a:gd name="connsiteY110" fmla="*/ 1625918 h 2466975"/>
                  <a:gd name="connsiteX111" fmla="*/ 437197 w 704850"/>
                  <a:gd name="connsiteY111" fmla="*/ 1754505 h 2466975"/>
                  <a:gd name="connsiteX112" fmla="*/ 532447 w 704850"/>
                  <a:gd name="connsiteY112" fmla="*/ 1754505 h 2466975"/>
                  <a:gd name="connsiteX113" fmla="*/ 532447 w 704850"/>
                  <a:gd name="connsiteY113" fmla="*/ 1625918 h 2466975"/>
                  <a:gd name="connsiteX114" fmla="*/ 437197 w 704850"/>
                  <a:gd name="connsiteY114" fmla="*/ 1625918 h 2466975"/>
                  <a:gd name="connsiteX115" fmla="*/ 569595 w 704850"/>
                  <a:gd name="connsiteY115" fmla="*/ 1756410 h 2466975"/>
                  <a:gd name="connsiteX116" fmla="*/ 665797 w 704850"/>
                  <a:gd name="connsiteY116" fmla="*/ 1756410 h 2466975"/>
                  <a:gd name="connsiteX117" fmla="*/ 665797 w 704850"/>
                  <a:gd name="connsiteY117" fmla="*/ 1627822 h 2466975"/>
                  <a:gd name="connsiteX118" fmla="*/ 569595 w 704850"/>
                  <a:gd name="connsiteY118" fmla="*/ 1627822 h 2466975"/>
                  <a:gd name="connsiteX119" fmla="*/ 569595 w 704850"/>
                  <a:gd name="connsiteY119" fmla="*/ 1756410 h 2466975"/>
                  <a:gd name="connsiteX120" fmla="*/ 302895 w 704850"/>
                  <a:gd name="connsiteY120" fmla="*/ 1575435 h 2466975"/>
                  <a:gd name="connsiteX121" fmla="*/ 401002 w 704850"/>
                  <a:gd name="connsiteY121" fmla="*/ 1575435 h 2466975"/>
                  <a:gd name="connsiteX122" fmla="*/ 401002 w 704850"/>
                  <a:gd name="connsiteY122" fmla="*/ 1448753 h 2466975"/>
                  <a:gd name="connsiteX123" fmla="*/ 302895 w 704850"/>
                  <a:gd name="connsiteY123" fmla="*/ 1448753 h 2466975"/>
                  <a:gd name="connsiteX124" fmla="*/ 302895 w 704850"/>
                  <a:gd name="connsiteY124" fmla="*/ 1575435 h 2466975"/>
                  <a:gd name="connsiteX125" fmla="*/ 272415 w 704850"/>
                  <a:gd name="connsiteY125" fmla="*/ 1576387 h 2466975"/>
                  <a:gd name="connsiteX126" fmla="*/ 272415 w 704850"/>
                  <a:gd name="connsiteY126" fmla="*/ 1448753 h 2466975"/>
                  <a:gd name="connsiteX127" fmla="*/ 175260 w 704850"/>
                  <a:gd name="connsiteY127" fmla="*/ 1448753 h 2466975"/>
                  <a:gd name="connsiteX128" fmla="*/ 175260 w 704850"/>
                  <a:gd name="connsiteY128" fmla="*/ 1576387 h 2466975"/>
                  <a:gd name="connsiteX129" fmla="*/ 272415 w 704850"/>
                  <a:gd name="connsiteY129" fmla="*/ 1576387 h 2466975"/>
                  <a:gd name="connsiteX130" fmla="*/ 140018 w 704850"/>
                  <a:gd name="connsiteY130" fmla="*/ 1577340 h 2466975"/>
                  <a:gd name="connsiteX131" fmla="*/ 140018 w 704850"/>
                  <a:gd name="connsiteY131" fmla="*/ 1449705 h 2466975"/>
                  <a:gd name="connsiteX132" fmla="*/ 43815 w 704850"/>
                  <a:gd name="connsiteY132" fmla="*/ 1449705 h 2466975"/>
                  <a:gd name="connsiteX133" fmla="*/ 43815 w 704850"/>
                  <a:gd name="connsiteY133" fmla="*/ 1577340 h 2466975"/>
                  <a:gd name="connsiteX134" fmla="*/ 140018 w 704850"/>
                  <a:gd name="connsiteY134" fmla="*/ 1577340 h 2466975"/>
                  <a:gd name="connsiteX135" fmla="*/ 663893 w 704850"/>
                  <a:gd name="connsiteY135" fmla="*/ 508635 h 2466975"/>
                  <a:gd name="connsiteX136" fmla="*/ 663893 w 704850"/>
                  <a:gd name="connsiteY136" fmla="*/ 381953 h 2466975"/>
                  <a:gd name="connsiteX137" fmla="*/ 568643 w 704850"/>
                  <a:gd name="connsiteY137" fmla="*/ 381953 h 2466975"/>
                  <a:gd name="connsiteX138" fmla="*/ 568643 w 704850"/>
                  <a:gd name="connsiteY138" fmla="*/ 508635 h 2466975"/>
                  <a:gd name="connsiteX139" fmla="*/ 663893 w 704850"/>
                  <a:gd name="connsiteY139" fmla="*/ 508635 h 2466975"/>
                  <a:gd name="connsiteX140" fmla="*/ 273368 w 704850"/>
                  <a:gd name="connsiteY140" fmla="*/ 915353 h 2466975"/>
                  <a:gd name="connsiteX141" fmla="*/ 174307 w 704850"/>
                  <a:gd name="connsiteY141" fmla="*/ 915353 h 2466975"/>
                  <a:gd name="connsiteX142" fmla="*/ 174307 w 704850"/>
                  <a:gd name="connsiteY142" fmla="*/ 1042987 h 2466975"/>
                  <a:gd name="connsiteX143" fmla="*/ 273368 w 704850"/>
                  <a:gd name="connsiteY143" fmla="*/ 1042987 h 2466975"/>
                  <a:gd name="connsiteX144" fmla="*/ 273368 w 704850"/>
                  <a:gd name="connsiteY144" fmla="*/ 915353 h 2466975"/>
                  <a:gd name="connsiteX145" fmla="*/ 533400 w 704850"/>
                  <a:gd name="connsiteY145" fmla="*/ 1045845 h 2466975"/>
                  <a:gd name="connsiteX146" fmla="*/ 533400 w 704850"/>
                  <a:gd name="connsiteY146" fmla="*/ 915353 h 2466975"/>
                  <a:gd name="connsiteX147" fmla="*/ 436245 w 704850"/>
                  <a:gd name="connsiteY147" fmla="*/ 915353 h 2466975"/>
                  <a:gd name="connsiteX148" fmla="*/ 436245 w 704850"/>
                  <a:gd name="connsiteY148" fmla="*/ 1045845 h 2466975"/>
                  <a:gd name="connsiteX149" fmla="*/ 533400 w 704850"/>
                  <a:gd name="connsiteY149" fmla="*/ 1045845 h 2466975"/>
                  <a:gd name="connsiteX150" fmla="*/ 665797 w 704850"/>
                  <a:gd name="connsiteY150" fmla="*/ 1044893 h 2466975"/>
                  <a:gd name="connsiteX151" fmla="*/ 665797 w 704850"/>
                  <a:gd name="connsiteY151" fmla="*/ 916305 h 2466975"/>
                  <a:gd name="connsiteX152" fmla="*/ 568643 w 704850"/>
                  <a:gd name="connsiteY152" fmla="*/ 916305 h 2466975"/>
                  <a:gd name="connsiteX153" fmla="*/ 568643 w 704850"/>
                  <a:gd name="connsiteY153" fmla="*/ 1044893 h 2466975"/>
                  <a:gd name="connsiteX154" fmla="*/ 665797 w 704850"/>
                  <a:gd name="connsiteY154" fmla="*/ 1044893 h 2466975"/>
                  <a:gd name="connsiteX155" fmla="*/ 44768 w 704850"/>
                  <a:gd name="connsiteY155" fmla="*/ 381000 h 2466975"/>
                  <a:gd name="connsiteX156" fmla="*/ 44768 w 704850"/>
                  <a:gd name="connsiteY156" fmla="*/ 514350 h 2466975"/>
                  <a:gd name="connsiteX157" fmla="*/ 139065 w 704850"/>
                  <a:gd name="connsiteY157" fmla="*/ 509587 h 2466975"/>
                  <a:gd name="connsiteX158" fmla="*/ 139065 w 704850"/>
                  <a:gd name="connsiteY158" fmla="*/ 381000 h 2466975"/>
                  <a:gd name="connsiteX159" fmla="*/ 44768 w 704850"/>
                  <a:gd name="connsiteY159" fmla="*/ 381000 h 2466975"/>
                  <a:gd name="connsiteX160" fmla="*/ 272415 w 704850"/>
                  <a:gd name="connsiteY160" fmla="*/ 510540 h 2466975"/>
                  <a:gd name="connsiteX161" fmla="*/ 272415 w 704850"/>
                  <a:gd name="connsiteY161" fmla="*/ 381953 h 2466975"/>
                  <a:gd name="connsiteX162" fmla="*/ 175260 w 704850"/>
                  <a:gd name="connsiteY162" fmla="*/ 381953 h 2466975"/>
                  <a:gd name="connsiteX163" fmla="*/ 175260 w 704850"/>
                  <a:gd name="connsiteY163" fmla="*/ 510540 h 2466975"/>
                  <a:gd name="connsiteX164" fmla="*/ 272415 w 704850"/>
                  <a:gd name="connsiteY164" fmla="*/ 510540 h 2466975"/>
                  <a:gd name="connsiteX165" fmla="*/ 303847 w 704850"/>
                  <a:gd name="connsiteY165" fmla="*/ 508635 h 2466975"/>
                  <a:gd name="connsiteX166" fmla="*/ 399097 w 704850"/>
                  <a:gd name="connsiteY166" fmla="*/ 508635 h 2466975"/>
                  <a:gd name="connsiteX167" fmla="*/ 399097 w 704850"/>
                  <a:gd name="connsiteY167" fmla="*/ 381953 h 2466975"/>
                  <a:gd name="connsiteX168" fmla="*/ 303847 w 704850"/>
                  <a:gd name="connsiteY168" fmla="*/ 381953 h 2466975"/>
                  <a:gd name="connsiteX169" fmla="*/ 303847 w 704850"/>
                  <a:gd name="connsiteY169" fmla="*/ 508635 h 2466975"/>
                  <a:gd name="connsiteX170" fmla="*/ 533400 w 704850"/>
                  <a:gd name="connsiteY170" fmla="*/ 383857 h 2466975"/>
                  <a:gd name="connsiteX171" fmla="*/ 436245 w 704850"/>
                  <a:gd name="connsiteY171" fmla="*/ 383857 h 2466975"/>
                  <a:gd name="connsiteX172" fmla="*/ 436245 w 704850"/>
                  <a:gd name="connsiteY172" fmla="*/ 509587 h 2466975"/>
                  <a:gd name="connsiteX173" fmla="*/ 533400 w 704850"/>
                  <a:gd name="connsiteY173" fmla="*/ 509587 h 2466975"/>
                  <a:gd name="connsiteX174" fmla="*/ 533400 w 704850"/>
                  <a:gd name="connsiteY174" fmla="*/ 383857 h 2466975"/>
                  <a:gd name="connsiteX175" fmla="*/ 241935 w 704850"/>
                  <a:gd name="connsiteY175" fmla="*/ 89535 h 2466975"/>
                  <a:gd name="connsiteX176" fmla="*/ 465772 w 704850"/>
                  <a:gd name="connsiteY176" fmla="*/ 89535 h 2466975"/>
                  <a:gd name="connsiteX177" fmla="*/ 465772 w 704850"/>
                  <a:gd name="connsiteY177" fmla="*/ 38100 h 2466975"/>
                  <a:gd name="connsiteX178" fmla="*/ 241935 w 704850"/>
                  <a:gd name="connsiteY178" fmla="*/ 38100 h 2466975"/>
                  <a:gd name="connsiteX179" fmla="*/ 241935 w 704850"/>
                  <a:gd name="connsiteY179" fmla="*/ 89535 h 2466975"/>
                  <a:gd name="connsiteX180" fmla="*/ 41910 w 704850"/>
                  <a:gd name="connsiteY180" fmla="*/ 88582 h 2466975"/>
                  <a:gd name="connsiteX181" fmla="*/ 208597 w 704850"/>
                  <a:gd name="connsiteY181" fmla="*/ 88582 h 2466975"/>
                  <a:gd name="connsiteX182" fmla="*/ 205740 w 704850"/>
                  <a:gd name="connsiteY182" fmla="*/ 39052 h 2466975"/>
                  <a:gd name="connsiteX183" fmla="*/ 41910 w 704850"/>
                  <a:gd name="connsiteY183" fmla="*/ 39052 h 2466975"/>
                  <a:gd name="connsiteX184" fmla="*/ 41910 w 704850"/>
                  <a:gd name="connsiteY184" fmla="*/ 88582 h 2466975"/>
                  <a:gd name="connsiteX185" fmla="*/ 664845 w 704850"/>
                  <a:gd name="connsiteY185" fmla="*/ 92393 h 2466975"/>
                  <a:gd name="connsiteX186" fmla="*/ 664845 w 704850"/>
                  <a:gd name="connsiteY186" fmla="*/ 38100 h 2466975"/>
                  <a:gd name="connsiteX187" fmla="*/ 501968 w 704850"/>
                  <a:gd name="connsiteY187" fmla="*/ 38100 h 2466975"/>
                  <a:gd name="connsiteX188" fmla="*/ 501968 w 704850"/>
                  <a:gd name="connsiteY188" fmla="*/ 92393 h 2466975"/>
                  <a:gd name="connsiteX189" fmla="*/ 664845 w 704850"/>
                  <a:gd name="connsiteY189" fmla="*/ 92393 h 2466975"/>
                  <a:gd name="connsiteX190" fmla="*/ 42863 w 704850"/>
                  <a:gd name="connsiteY190" fmla="*/ 1757362 h 2466975"/>
                  <a:gd name="connsiteX191" fmla="*/ 139065 w 704850"/>
                  <a:gd name="connsiteY191" fmla="*/ 1757362 h 2466975"/>
                  <a:gd name="connsiteX192" fmla="*/ 139065 w 704850"/>
                  <a:gd name="connsiteY192" fmla="*/ 1626870 h 2466975"/>
                  <a:gd name="connsiteX193" fmla="*/ 41910 w 704850"/>
                  <a:gd name="connsiteY193" fmla="*/ 1626870 h 2466975"/>
                  <a:gd name="connsiteX194" fmla="*/ 42863 w 704850"/>
                  <a:gd name="connsiteY194" fmla="*/ 1757362 h 2466975"/>
                  <a:gd name="connsiteX195" fmla="*/ 665797 w 704850"/>
                  <a:gd name="connsiteY195" fmla="*/ 1804035 h 2466975"/>
                  <a:gd name="connsiteX196" fmla="*/ 569595 w 704850"/>
                  <a:gd name="connsiteY196" fmla="*/ 1804035 h 2466975"/>
                  <a:gd name="connsiteX197" fmla="*/ 568643 w 704850"/>
                  <a:gd name="connsiteY197" fmla="*/ 1929765 h 2466975"/>
                  <a:gd name="connsiteX198" fmla="*/ 664845 w 704850"/>
                  <a:gd name="connsiteY198" fmla="*/ 1929765 h 2466975"/>
                  <a:gd name="connsiteX199" fmla="*/ 665797 w 704850"/>
                  <a:gd name="connsiteY199" fmla="*/ 1804035 h 2466975"/>
                  <a:gd name="connsiteX200" fmla="*/ 44768 w 704850"/>
                  <a:gd name="connsiteY200" fmla="*/ 1804035 h 2466975"/>
                  <a:gd name="connsiteX201" fmla="*/ 44768 w 704850"/>
                  <a:gd name="connsiteY201" fmla="*/ 1929765 h 2466975"/>
                  <a:gd name="connsiteX202" fmla="*/ 139065 w 704850"/>
                  <a:gd name="connsiteY202" fmla="*/ 1930718 h 2466975"/>
                  <a:gd name="connsiteX203" fmla="*/ 140970 w 704850"/>
                  <a:gd name="connsiteY203" fmla="*/ 1804035 h 2466975"/>
                  <a:gd name="connsiteX204" fmla="*/ 44768 w 704850"/>
                  <a:gd name="connsiteY204" fmla="*/ 1804035 h 2466975"/>
                  <a:gd name="connsiteX205" fmla="*/ 436245 w 704850"/>
                  <a:gd name="connsiteY205" fmla="*/ 1803083 h 2466975"/>
                  <a:gd name="connsiteX206" fmla="*/ 436245 w 704850"/>
                  <a:gd name="connsiteY206" fmla="*/ 1930718 h 2466975"/>
                  <a:gd name="connsiteX207" fmla="*/ 532447 w 704850"/>
                  <a:gd name="connsiteY207" fmla="*/ 1929765 h 2466975"/>
                  <a:gd name="connsiteX208" fmla="*/ 532447 w 704850"/>
                  <a:gd name="connsiteY208" fmla="*/ 1803083 h 2466975"/>
                  <a:gd name="connsiteX209" fmla="*/ 436245 w 704850"/>
                  <a:gd name="connsiteY209" fmla="*/ 1803083 h 2466975"/>
                  <a:gd name="connsiteX210" fmla="*/ 176213 w 704850"/>
                  <a:gd name="connsiteY210" fmla="*/ 1803083 h 2466975"/>
                  <a:gd name="connsiteX211" fmla="*/ 176213 w 704850"/>
                  <a:gd name="connsiteY211" fmla="*/ 1931670 h 2466975"/>
                  <a:gd name="connsiteX212" fmla="*/ 272415 w 704850"/>
                  <a:gd name="connsiteY212" fmla="*/ 1931670 h 2466975"/>
                  <a:gd name="connsiteX213" fmla="*/ 272415 w 704850"/>
                  <a:gd name="connsiteY213" fmla="*/ 1804035 h 2466975"/>
                  <a:gd name="connsiteX214" fmla="*/ 176213 w 704850"/>
                  <a:gd name="connsiteY214" fmla="*/ 1803083 h 24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704850" h="2466975">
                    <a:moveTo>
                      <a:pt x="0" y="2471738"/>
                    </a:moveTo>
                    <a:cubicBezTo>
                      <a:pt x="0" y="1645920"/>
                      <a:pt x="0" y="823912"/>
                      <a:pt x="0" y="0"/>
                    </a:cubicBezTo>
                    <a:cubicBezTo>
                      <a:pt x="235268" y="0"/>
                      <a:pt x="469582" y="0"/>
                      <a:pt x="706755" y="0"/>
                    </a:cubicBezTo>
                    <a:cubicBezTo>
                      <a:pt x="706755" y="823912"/>
                      <a:pt x="706755" y="1645920"/>
                      <a:pt x="706755" y="2471738"/>
                    </a:cubicBezTo>
                    <a:cubicBezTo>
                      <a:pt x="471488" y="2471738"/>
                      <a:pt x="237172" y="2471738"/>
                      <a:pt x="0" y="2471738"/>
                    </a:cubicBezTo>
                    <a:close/>
                    <a:moveTo>
                      <a:pt x="466725" y="127635"/>
                    </a:moveTo>
                    <a:cubicBezTo>
                      <a:pt x="389572" y="127635"/>
                      <a:pt x="317182" y="127635"/>
                      <a:pt x="241935" y="127635"/>
                    </a:cubicBezTo>
                    <a:cubicBezTo>
                      <a:pt x="241935" y="194310"/>
                      <a:pt x="241935" y="258127"/>
                      <a:pt x="241935" y="322898"/>
                    </a:cubicBezTo>
                    <a:cubicBezTo>
                      <a:pt x="318135" y="322898"/>
                      <a:pt x="391477" y="322898"/>
                      <a:pt x="466725" y="322898"/>
                    </a:cubicBezTo>
                    <a:cubicBezTo>
                      <a:pt x="466725" y="257175"/>
                      <a:pt x="466725" y="194310"/>
                      <a:pt x="466725" y="127635"/>
                    </a:cubicBezTo>
                    <a:close/>
                    <a:moveTo>
                      <a:pt x="500063" y="323850"/>
                    </a:moveTo>
                    <a:cubicBezTo>
                      <a:pt x="558165" y="323850"/>
                      <a:pt x="611505" y="323850"/>
                      <a:pt x="664845" y="323850"/>
                    </a:cubicBezTo>
                    <a:cubicBezTo>
                      <a:pt x="664845" y="256223"/>
                      <a:pt x="664845" y="191452"/>
                      <a:pt x="664845" y="128587"/>
                    </a:cubicBezTo>
                    <a:cubicBezTo>
                      <a:pt x="607695" y="128587"/>
                      <a:pt x="555307" y="128587"/>
                      <a:pt x="500063" y="128587"/>
                    </a:cubicBezTo>
                    <a:cubicBezTo>
                      <a:pt x="500063" y="194310"/>
                      <a:pt x="500063" y="257175"/>
                      <a:pt x="500063" y="323850"/>
                    </a:cubicBezTo>
                    <a:close/>
                    <a:moveTo>
                      <a:pt x="42863" y="127635"/>
                    </a:moveTo>
                    <a:cubicBezTo>
                      <a:pt x="42863" y="194310"/>
                      <a:pt x="42863" y="258127"/>
                      <a:pt x="42863" y="321945"/>
                    </a:cubicBezTo>
                    <a:cubicBezTo>
                      <a:pt x="98107" y="321945"/>
                      <a:pt x="150495" y="321945"/>
                      <a:pt x="205740" y="321945"/>
                    </a:cubicBezTo>
                    <a:cubicBezTo>
                      <a:pt x="205740" y="255270"/>
                      <a:pt x="205740" y="191452"/>
                      <a:pt x="205740" y="127635"/>
                    </a:cubicBezTo>
                    <a:cubicBezTo>
                      <a:pt x="149543" y="127635"/>
                      <a:pt x="98107" y="127635"/>
                      <a:pt x="42863" y="127635"/>
                    </a:cubicBezTo>
                    <a:close/>
                    <a:moveTo>
                      <a:pt x="42863" y="1401128"/>
                    </a:moveTo>
                    <a:cubicBezTo>
                      <a:pt x="77152" y="1401128"/>
                      <a:pt x="109538" y="1401128"/>
                      <a:pt x="140970" y="1401128"/>
                    </a:cubicBezTo>
                    <a:cubicBezTo>
                      <a:pt x="140970" y="1355408"/>
                      <a:pt x="140970" y="1313497"/>
                      <a:pt x="140970" y="1270635"/>
                    </a:cubicBezTo>
                    <a:cubicBezTo>
                      <a:pt x="106680" y="1270635"/>
                      <a:pt x="74295" y="1270635"/>
                      <a:pt x="42863" y="1270635"/>
                    </a:cubicBezTo>
                    <a:cubicBezTo>
                      <a:pt x="42863" y="1316355"/>
                      <a:pt x="42863" y="1358265"/>
                      <a:pt x="42863" y="1401128"/>
                    </a:cubicBezTo>
                    <a:close/>
                    <a:moveTo>
                      <a:pt x="303847" y="1269683"/>
                    </a:moveTo>
                    <a:cubicBezTo>
                      <a:pt x="303847" y="1315403"/>
                      <a:pt x="303847" y="1358265"/>
                      <a:pt x="303847" y="1402080"/>
                    </a:cubicBezTo>
                    <a:cubicBezTo>
                      <a:pt x="338138" y="1402080"/>
                      <a:pt x="368618" y="1402080"/>
                      <a:pt x="401002" y="1402080"/>
                    </a:cubicBezTo>
                    <a:cubicBezTo>
                      <a:pt x="401002" y="1356360"/>
                      <a:pt x="401002" y="1313497"/>
                      <a:pt x="401002" y="1269683"/>
                    </a:cubicBezTo>
                    <a:cubicBezTo>
                      <a:pt x="366713" y="1269683"/>
                      <a:pt x="336232" y="1269683"/>
                      <a:pt x="303847" y="1269683"/>
                    </a:cubicBezTo>
                    <a:close/>
                    <a:moveTo>
                      <a:pt x="435293" y="1268730"/>
                    </a:moveTo>
                    <a:cubicBezTo>
                      <a:pt x="435293" y="1316355"/>
                      <a:pt x="435293" y="1358265"/>
                      <a:pt x="435293" y="1403033"/>
                    </a:cubicBezTo>
                    <a:cubicBezTo>
                      <a:pt x="468630" y="1403033"/>
                      <a:pt x="500063" y="1403033"/>
                      <a:pt x="533400" y="1403033"/>
                    </a:cubicBezTo>
                    <a:cubicBezTo>
                      <a:pt x="533400" y="1357312"/>
                      <a:pt x="533400" y="1314450"/>
                      <a:pt x="533400" y="1268730"/>
                    </a:cubicBezTo>
                    <a:cubicBezTo>
                      <a:pt x="500063" y="1268730"/>
                      <a:pt x="468630" y="1268730"/>
                      <a:pt x="435293" y="1268730"/>
                    </a:cubicBezTo>
                    <a:close/>
                    <a:moveTo>
                      <a:pt x="568643" y="1268730"/>
                    </a:moveTo>
                    <a:cubicBezTo>
                      <a:pt x="568643" y="1316355"/>
                      <a:pt x="568643" y="1359218"/>
                      <a:pt x="568643" y="1403033"/>
                    </a:cubicBezTo>
                    <a:cubicBezTo>
                      <a:pt x="602932" y="1403033"/>
                      <a:pt x="634365" y="1403033"/>
                      <a:pt x="664845" y="1403033"/>
                    </a:cubicBezTo>
                    <a:cubicBezTo>
                      <a:pt x="664845" y="1357312"/>
                      <a:pt x="664845" y="1313497"/>
                      <a:pt x="664845" y="1268730"/>
                    </a:cubicBezTo>
                    <a:cubicBezTo>
                      <a:pt x="631507" y="1268730"/>
                      <a:pt x="601980" y="1268730"/>
                      <a:pt x="568643" y="1268730"/>
                    </a:cubicBezTo>
                    <a:close/>
                    <a:moveTo>
                      <a:pt x="42863" y="558165"/>
                    </a:moveTo>
                    <a:cubicBezTo>
                      <a:pt x="42863" y="605790"/>
                      <a:pt x="42863" y="647700"/>
                      <a:pt x="42863" y="689610"/>
                    </a:cubicBezTo>
                    <a:cubicBezTo>
                      <a:pt x="77152" y="689610"/>
                      <a:pt x="107632" y="689610"/>
                      <a:pt x="140018" y="689610"/>
                    </a:cubicBezTo>
                    <a:cubicBezTo>
                      <a:pt x="140018" y="644843"/>
                      <a:pt x="140018" y="602932"/>
                      <a:pt x="140018" y="558165"/>
                    </a:cubicBezTo>
                    <a:cubicBezTo>
                      <a:pt x="107632" y="558165"/>
                      <a:pt x="77152" y="558165"/>
                      <a:pt x="42863" y="558165"/>
                    </a:cubicBezTo>
                    <a:close/>
                    <a:moveTo>
                      <a:pt x="665797" y="736282"/>
                    </a:moveTo>
                    <a:cubicBezTo>
                      <a:pt x="630555" y="736282"/>
                      <a:pt x="600075" y="736282"/>
                      <a:pt x="568643" y="736282"/>
                    </a:cubicBezTo>
                    <a:cubicBezTo>
                      <a:pt x="568643" y="781050"/>
                      <a:pt x="568643" y="822960"/>
                      <a:pt x="568643" y="867728"/>
                    </a:cubicBezTo>
                    <a:cubicBezTo>
                      <a:pt x="601980" y="867728"/>
                      <a:pt x="632460" y="867728"/>
                      <a:pt x="665797" y="867728"/>
                    </a:cubicBezTo>
                    <a:cubicBezTo>
                      <a:pt x="665797" y="824865"/>
                      <a:pt x="665797" y="782955"/>
                      <a:pt x="665797" y="736282"/>
                    </a:cubicBezTo>
                    <a:close/>
                    <a:moveTo>
                      <a:pt x="174307" y="735330"/>
                    </a:moveTo>
                    <a:cubicBezTo>
                      <a:pt x="174307" y="782003"/>
                      <a:pt x="174307" y="823912"/>
                      <a:pt x="174307" y="866775"/>
                    </a:cubicBezTo>
                    <a:cubicBezTo>
                      <a:pt x="208597" y="866775"/>
                      <a:pt x="240982" y="866775"/>
                      <a:pt x="272415" y="866775"/>
                    </a:cubicBezTo>
                    <a:cubicBezTo>
                      <a:pt x="272415" y="821055"/>
                      <a:pt x="272415" y="779145"/>
                      <a:pt x="272415" y="735330"/>
                    </a:cubicBezTo>
                    <a:cubicBezTo>
                      <a:pt x="240030" y="735330"/>
                      <a:pt x="208597" y="735330"/>
                      <a:pt x="174307" y="735330"/>
                    </a:cubicBezTo>
                    <a:close/>
                    <a:moveTo>
                      <a:pt x="141922" y="1091565"/>
                    </a:moveTo>
                    <a:cubicBezTo>
                      <a:pt x="106680" y="1091565"/>
                      <a:pt x="76200" y="1091565"/>
                      <a:pt x="43815" y="1091565"/>
                    </a:cubicBezTo>
                    <a:cubicBezTo>
                      <a:pt x="43815" y="1137285"/>
                      <a:pt x="43815" y="1181100"/>
                      <a:pt x="43815" y="1223010"/>
                    </a:cubicBezTo>
                    <a:cubicBezTo>
                      <a:pt x="78105" y="1223010"/>
                      <a:pt x="109538" y="1223010"/>
                      <a:pt x="141922" y="1223010"/>
                    </a:cubicBezTo>
                    <a:cubicBezTo>
                      <a:pt x="141922" y="1178243"/>
                      <a:pt x="141922" y="1137285"/>
                      <a:pt x="141922" y="1091565"/>
                    </a:cubicBezTo>
                    <a:close/>
                    <a:moveTo>
                      <a:pt x="304800" y="1092518"/>
                    </a:moveTo>
                    <a:cubicBezTo>
                      <a:pt x="304800" y="1138237"/>
                      <a:pt x="304800" y="1181100"/>
                      <a:pt x="304800" y="1223010"/>
                    </a:cubicBezTo>
                    <a:cubicBezTo>
                      <a:pt x="340043" y="1223010"/>
                      <a:pt x="370522" y="1223010"/>
                      <a:pt x="403860" y="1223010"/>
                    </a:cubicBezTo>
                    <a:cubicBezTo>
                      <a:pt x="403860" y="1178243"/>
                      <a:pt x="403860" y="1136333"/>
                      <a:pt x="403860" y="1092518"/>
                    </a:cubicBezTo>
                    <a:cubicBezTo>
                      <a:pt x="368618" y="1092518"/>
                      <a:pt x="336232" y="1092518"/>
                      <a:pt x="304800" y="1092518"/>
                    </a:cubicBezTo>
                    <a:close/>
                    <a:moveTo>
                      <a:pt x="140970" y="736282"/>
                    </a:moveTo>
                    <a:cubicBezTo>
                      <a:pt x="104775" y="736282"/>
                      <a:pt x="73343" y="736282"/>
                      <a:pt x="43815" y="736282"/>
                    </a:cubicBezTo>
                    <a:cubicBezTo>
                      <a:pt x="43815" y="782955"/>
                      <a:pt x="43815" y="825818"/>
                      <a:pt x="43815" y="867728"/>
                    </a:cubicBezTo>
                    <a:cubicBezTo>
                      <a:pt x="78105" y="867728"/>
                      <a:pt x="109538" y="867728"/>
                      <a:pt x="140970" y="867728"/>
                    </a:cubicBezTo>
                    <a:cubicBezTo>
                      <a:pt x="140970" y="822960"/>
                      <a:pt x="140970" y="780098"/>
                      <a:pt x="140970" y="736282"/>
                    </a:cubicBezTo>
                    <a:close/>
                    <a:moveTo>
                      <a:pt x="534352" y="558165"/>
                    </a:moveTo>
                    <a:cubicBezTo>
                      <a:pt x="498157" y="558165"/>
                      <a:pt x="467677" y="558165"/>
                      <a:pt x="435293" y="558165"/>
                    </a:cubicBezTo>
                    <a:cubicBezTo>
                      <a:pt x="435293" y="602932"/>
                      <a:pt x="435293" y="644843"/>
                      <a:pt x="435293" y="687705"/>
                    </a:cubicBezTo>
                    <a:cubicBezTo>
                      <a:pt x="469582" y="687705"/>
                      <a:pt x="501968" y="687705"/>
                      <a:pt x="534352" y="687705"/>
                    </a:cubicBezTo>
                    <a:cubicBezTo>
                      <a:pt x="534352" y="643890"/>
                      <a:pt x="534352" y="602932"/>
                      <a:pt x="534352" y="558165"/>
                    </a:cubicBezTo>
                    <a:close/>
                    <a:moveTo>
                      <a:pt x="568643" y="688657"/>
                    </a:moveTo>
                    <a:cubicBezTo>
                      <a:pt x="604838" y="688657"/>
                      <a:pt x="635318" y="688657"/>
                      <a:pt x="664845" y="688657"/>
                    </a:cubicBezTo>
                    <a:cubicBezTo>
                      <a:pt x="664845" y="642937"/>
                      <a:pt x="664845" y="601980"/>
                      <a:pt x="664845" y="558165"/>
                    </a:cubicBezTo>
                    <a:cubicBezTo>
                      <a:pt x="631507" y="558165"/>
                      <a:pt x="600075" y="558165"/>
                      <a:pt x="568643" y="558165"/>
                    </a:cubicBezTo>
                    <a:cubicBezTo>
                      <a:pt x="568643" y="602932"/>
                      <a:pt x="568643" y="644843"/>
                      <a:pt x="568643" y="688657"/>
                    </a:cubicBezTo>
                    <a:close/>
                    <a:moveTo>
                      <a:pt x="173355" y="1222058"/>
                    </a:moveTo>
                    <a:cubicBezTo>
                      <a:pt x="209550" y="1222058"/>
                      <a:pt x="240982" y="1222058"/>
                      <a:pt x="273368" y="1222058"/>
                    </a:cubicBezTo>
                    <a:cubicBezTo>
                      <a:pt x="273368" y="1176337"/>
                      <a:pt x="273368" y="1135380"/>
                      <a:pt x="273368" y="1092518"/>
                    </a:cubicBezTo>
                    <a:cubicBezTo>
                      <a:pt x="239077" y="1092518"/>
                      <a:pt x="206693" y="1092518"/>
                      <a:pt x="173355" y="1092518"/>
                    </a:cubicBezTo>
                    <a:cubicBezTo>
                      <a:pt x="173355" y="1137285"/>
                      <a:pt x="173355" y="1178243"/>
                      <a:pt x="173355" y="1222058"/>
                    </a:cubicBezTo>
                    <a:close/>
                    <a:moveTo>
                      <a:pt x="401002" y="559118"/>
                    </a:moveTo>
                    <a:cubicBezTo>
                      <a:pt x="365760" y="559118"/>
                      <a:pt x="335280" y="559118"/>
                      <a:pt x="302895" y="559118"/>
                    </a:cubicBezTo>
                    <a:cubicBezTo>
                      <a:pt x="302895" y="604837"/>
                      <a:pt x="302895" y="645795"/>
                      <a:pt x="302895" y="689610"/>
                    </a:cubicBezTo>
                    <a:cubicBezTo>
                      <a:pt x="336232" y="689610"/>
                      <a:pt x="366713" y="689610"/>
                      <a:pt x="401002" y="689610"/>
                    </a:cubicBezTo>
                    <a:cubicBezTo>
                      <a:pt x="401002" y="644843"/>
                      <a:pt x="401002" y="603885"/>
                      <a:pt x="401002" y="559118"/>
                    </a:cubicBezTo>
                    <a:close/>
                    <a:moveTo>
                      <a:pt x="666750" y="1092518"/>
                    </a:moveTo>
                    <a:cubicBezTo>
                      <a:pt x="632460" y="1092518"/>
                      <a:pt x="600075" y="1092518"/>
                      <a:pt x="568643" y="1092518"/>
                    </a:cubicBezTo>
                    <a:cubicBezTo>
                      <a:pt x="568643" y="1138237"/>
                      <a:pt x="568643" y="1180148"/>
                      <a:pt x="568643" y="1223010"/>
                    </a:cubicBezTo>
                    <a:cubicBezTo>
                      <a:pt x="602932" y="1223010"/>
                      <a:pt x="633413" y="1223010"/>
                      <a:pt x="666750" y="1223010"/>
                    </a:cubicBezTo>
                    <a:cubicBezTo>
                      <a:pt x="666750" y="1179195"/>
                      <a:pt x="666750" y="1136333"/>
                      <a:pt x="666750" y="1092518"/>
                    </a:cubicBezTo>
                    <a:close/>
                    <a:moveTo>
                      <a:pt x="400050" y="1627822"/>
                    </a:moveTo>
                    <a:cubicBezTo>
                      <a:pt x="367665" y="1627822"/>
                      <a:pt x="336232" y="1627822"/>
                      <a:pt x="304800" y="1627822"/>
                    </a:cubicBezTo>
                    <a:cubicBezTo>
                      <a:pt x="304800" y="1672590"/>
                      <a:pt x="304800" y="1714500"/>
                      <a:pt x="304800" y="1755458"/>
                    </a:cubicBezTo>
                    <a:cubicBezTo>
                      <a:pt x="338138" y="1755458"/>
                      <a:pt x="367665" y="1755458"/>
                      <a:pt x="400050" y="1755458"/>
                    </a:cubicBezTo>
                    <a:cubicBezTo>
                      <a:pt x="400050" y="1711643"/>
                      <a:pt x="400050" y="1671637"/>
                      <a:pt x="400050" y="1627822"/>
                    </a:cubicBezTo>
                    <a:close/>
                    <a:moveTo>
                      <a:pt x="302895" y="1042987"/>
                    </a:moveTo>
                    <a:cubicBezTo>
                      <a:pt x="338138" y="1042987"/>
                      <a:pt x="370522" y="1042987"/>
                      <a:pt x="401955" y="1042987"/>
                    </a:cubicBezTo>
                    <a:cubicBezTo>
                      <a:pt x="401955" y="996315"/>
                      <a:pt x="401955" y="955357"/>
                      <a:pt x="401955" y="915353"/>
                    </a:cubicBezTo>
                    <a:cubicBezTo>
                      <a:pt x="367665" y="915353"/>
                      <a:pt x="336232" y="915353"/>
                      <a:pt x="302895" y="915353"/>
                    </a:cubicBezTo>
                    <a:cubicBezTo>
                      <a:pt x="302895" y="958215"/>
                      <a:pt x="302895" y="999173"/>
                      <a:pt x="302895" y="1042987"/>
                    </a:cubicBezTo>
                    <a:close/>
                    <a:moveTo>
                      <a:pt x="272415" y="1755458"/>
                    </a:moveTo>
                    <a:cubicBezTo>
                      <a:pt x="272415" y="1709737"/>
                      <a:pt x="272415" y="1669733"/>
                      <a:pt x="272415" y="1628775"/>
                    </a:cubicBezTo>
                    <a:cubicBezTo>
                      <a:pt x="239077" y="1628775"/>
                      <a:pt x="206693" y="1628775"/>
                      <a:pt x="175260" y="1628775"/>
                    </a:cubicBezTo>
                    <a:cubicBezTo>
                      <a:pt x="175260" y="1673543"/>
                      <a:pt x="175260" y="1713547"/>
                      <a:pt x="175260" y="1755458"/>
                    </a:cubicBezTo>
                    <a:cubicBezTo>
                      <a:pt x="207645" y="1755458"/>
                      <a:pt x="237172" y="1755458"/>
                      <a:pt x="272415" y="1755458"/>
                    </a:cubicBezTo>
                    <a:close/>
                    <a:moveTo>
                      <a:pt x="437197" y="1625918"/>
                    </a:moveTo>
                    <a:cubicBezTo>
                      <a:pt x="437197" y="1672590"/>
                      <a:pt x="437197" y="1713547"/>
                      <a:pt x="437197" y="1754505"/>
                    </a:cubicBezTo>
                    <a:cubicBezTo>
                      <a:pt x="471488" y="1754505"/>
                      <a:pt x="501968" y="1754505"/>
                      <a:pt x="532447" y="1754505"/>
                    </a:cubicBezTo>
                    <a:cubicBezTo>
                      <a:pt x="532447" y="1709737"/>
                      <a:pt x="532447" y="1667828"/>
                      <a:pt x="532447" y="1625918"/>
                    </a:cubicBezTo>
                    <a:cubicBezTo>
                      <a:pt x="499110" y="1625918"/>
                      <a:pt x="469582" y="1625918"/>
                      <a:pt x="437197" y="1625918"/>
                    </a:cubicBezTo>
                    <a:close/>
                    <a:moveTo>
                      <a:pt x="569595" y="1756410"/>
                    </a:moveTo>
                    <a:cubicBezTo>
                      <a:pt x="604838" y="1756410"/>
                      <a:pt x="634365" y="1756410"/>
                      <a:pt x="665797" y="1756410"/>
                    </a:cubicBezTo>
                    <a:cubicBezTo>
                      <a:pt x="665797" y="1712595"/>
                      <a:pt x="665797" y="1670685"/>
                      <a:pt x="665797" y="1627822"/>
                    </a:cubicBezTo>
                    <a:cubicBezTo>
                      <a:pt x="632460" y="1627822"/>
                      <a:pt x="601027" y="1627822"/>
                      <a:pt x="569595" y="1627822"/>
                    </a:cubicBezTo>
                    <a:cubicBezTo>
                      <a:pt x="569595" y="1670685"/>
                      <a:pt x="569595" y="1711643"/>
                      <a:pt x="569595" y="1756410"/>
                    </a:cubicBezTo>
                    <a:close/>
                    <a:moveTo>
                      <a:pt x="302895" y="1575435"/>
                    </a:moveTo>
                    <a:cubicBezTo>
                      <a:pt x="339090" y="1575435"/>
                      <a:pt x="369570" y="1575435"/>
                      <a:pt x="401002" y="1575435"/>
                    </a:cubicBezTo>
                    <a:cubicBezTo>
                      <a:pt x="401002" y="1530668"/>
                      <a:pt x="401002" y="1490662"/>
                      <a:pt x="401002" y="1448753"/>
                    </a:cubicBezTo>
                    <a:cubicBezTo>
                      <a:pt x="366713" y="1448753"/>
                      <a:pt x="336232" y="1448753"/>
                      <a:pt x="302895" y="1448753"/>
                    </a:cubicBezTo>
                    <a:cubicBezTo>
                      <a:pt x="302895" y="1492568"/>
                      <a:pt x="302895" y="1532572"/>
                      <a:pt x="302895" y="1575435"/>
                    </a:cubicBezTo>
                    <a:close/>
                    <a:moveTo>
                      <a:pt x="272415" y="1576387"/>
                    </a:moveTo>
                    <a:cubicBezTo>
                      <a:pt x="272415" y="1531620"/>
                      <a:pt x="272415" y="1490662"/>
                      <a:pt x="272415" y="1448753"/>
                    </a:cubicBezTo>
                    <a:cubicBezTo>
                      <a:pt x="238125" y="1448753"/>
                      <a:pt x="207645" y="1448753"/>
                      <a:pt x="175260" y="1448753"/>
                    </a:cubicBezTo>
                    <a:cubicBezTo>
                      <a:pt x="175260" y="1492568"/>
                      <a:pt x="175260" y="1534478"/>
                      <a:pt x="175260" y="1576387"/>
                    </a:cubicBezTo>
                    <a:cubicBezTo>
                      <a:pt x="208597" y="1576387"/>
                      <a:pt x="239077" y="1576387"/>
                      <a:pt x="272415" y="1576387"/>
                    </a:cubicBezTo>
                    <a:close/>
                    <a:moveTo>
                      <a:pt x="140018" y="1577340"/>
                    </a:moveTo>
                    <a:cubicBezTo>
                      <a:pt x="140018" y="1530668"/>
                      <a:pt x="140018" y="1489710"/>
                      <a:pt x="140018" y="1449705"/>
                    </a:cubicBezTo>
                    <a:cubicBezTo>
                      <a:pt x="105727" y="1449705"/>
                      <a:pt x="75247" y="1449705"/>
                      <a:pt x="43815" y="1449705"/>
                    </a:cubicBezTo>
                    <a:cubicBezTo>
                      <a:pt x="43815" y="1494472"/>
                      <a:pt x="43815" y="1536383"/>
                      <a:pt x="43815" y="1577340"/>
                    </a:cubicBezTo>
                    <a:cubicBezTo>
                      <a:pt x="76200" y="1577340"/>
                      <a:pt x="105727" y="1577340"/>
                      <a:pt x="140018" y="1577340"/>
                    </a:cubicBezTo>
                    <a:close/>
                    <a:moveTo>
                      <a:pt x="663893" y="508635"/>
                    </a:moveTo>
                    <a:cubicBezTo>
                      <a:pt x="663893" y="467678"/>
                      <a:pt x="663893" y="424815"/>
                      <a:pt x="663893" y="381953"/>
                    </a:cubicBezTo>
                    <a:cubicBezTo>
                      <a:pt x="630555" y="381953"/>
                      <a:pt x="601027" y="381953"/>
                      <a:pt x="568643" y="381953"/>
                    </a:cubicBezTo>
                    <a:cubicBezTo>
                      <a:pt x="568643" y="424815"/>
                      <a:pt x="568643" y="464820"/>
                      <a:pt x="568643" y="508635"/>
                    </a:cubicBezTo>
                    <a:cubicBezTo>
                      <a:pt x="601027" y="508635"/>
                      <a:pt x="630555" y="508635"/>
                      <a:pt x="663893" y="508635"/>
                    </a:cubicBezTo>
                    <a:close/>
                    <a:moveTo>
                      <a:pt x="273368" y="915353"/>
                    </a:moveTo>
                    <a:cubicBezTo>
                      <a:pt x="239077" y="915353"/>
                      <a:pt x="207645" y="915353"/>
                      <a:pt x="174307" y="915353"/>
                    </a:cubicBezTo>
                    <a:cubicBezTo>
                      <a:pt x="174307" y="960120"/>
                      <a:pt x="174307" y="1002030"/>
                      <a:pt x="174307" y="1042987"/>
                    </a:cubicBezTo>
                    <a:cubicBezTo>
                      <a:pt x="209550" y="1042987"/>
                      <a:pt x="240982" y="1042987"/>
                      <a:pt x="273368" y="1042987"/>
                    </a:cubicBezTo>
                    <a:cubicBezTo>
                      <a:pt x="273368" y="998220"/>
                      <a:pt x="273368" y="958215"/>
                      <a:pt x="273368" y="915353"/>
                    </a:cubicBezTo>
                    <a:close/>
                    <a:moveTo>
                      <a:pt x="533400" y="1045845"/>
                    </a:moveTo>
                    <a:cubicBezTo>
                      <a:pt x="533400" y="999173"/>
                      <a:pt x="533400" y="957262"/>
                      <a:pt x="533400" y="915353"/>
                    </a:cubicBezTo>
                    <a:cubicBezTo>
                      <a:pt x="498157" y="915353"/>
                      <a:pt x="466725" y="915353"/>
                      <a:pt x="436245" y="915353"/>
                    </a:cubicBezTo>
                    <a:cubicBezTo>
                      <a:pt x="436245" y="961073"/>
                      <a:pt x="436245" y="1002030"/>
                      <a:pt x="436245" y="1045845"/>
                    </a:cubicBezTo>
                    <a:cubicBezTo>
                      <a:pt x="469582" y="1045845"/>
                      <a:pt x="499110" y="1045845"/>
                      <a:pt x="533400" y="1045845"/>
                    </a:cubicBezTo>
                    <a:close/>
                    <a:moveTo>
                      <a:pt x="665797" y="1044893"/>
                    </a:moveTo>
                    <a:cubicBezTo>
                      <a:pt x="665797" y="1000125"/>
                      <a:pt x="665797" y="958215"/>
                      <a:pt x="665797" y="916305"/>
                    </a:cubicBezTo>
                    <a:cubicBezTo>
                      <a:pt x="631507" y="916305"/>
                      <a:pt x="599122" y="916305"/>
                      <a:pt x="568643" y="916305"/>
                    </a:cubicBezTo>
                    <a:cubicBezTo>
                      <a:pt x="568643" y="961073"/>
                      <a:pt x="568643" y="1002030"/>
                      <a:pt x="568643" y="1044893"/>
                    </a:cubicBezTo>
                    <a:cubicBezTo>
                      <a:pt x="601980" y="1044893"/>
                      <a:pt x="633413" y="1044893"/>
                      <a:pt x="665797" y="1044893"/>
                    </a:cubicBezTo>
                    <a:close/>
                    <a:moveTo>
                      <a:pt x="44768" y="381000"/>
                    </a:moveTo>
                    <a:cubicBezTo>
                      <a:pt x="44768" y="428625"/>
                      <a:pt x="44768" y="470535"/>
                      <a:pt x="44768" y="514350"/>
                    </a:cubicBezTo>
                    <a:cubicBezTo>
                      <a:pt x="80010" y="512445"/>
                      <a:pt x="110490" y="511493"/>
                      <a:pt x="139065" y="509587"/>
                    </a:cubicBezTo>
                    <a:cubicBezTo>
                      <a:pt x="139065" y="462915"/>
                      <a:pt x="139065" y="422910"/>
                      <a:pt x="139065" y="381000"/>
                    </a:cubicBezTo>
                    <a:cubicBezTo>
                      <a:pt x="105727" y="381000"/>
                      <a:pt x="76200" y="381000"/>
                      <a:pt x="44768" y="381000"/>
                    </a:cubicBezTo>
                    <a:close/>
                    <a:moveTo>
                      <a:pt x="272415" y="510540"/>
                    </a:moveTo>
                    <a:cubicBezTo>
                      <a:pt x="272415" y="464820"/>
                      <a:pt x="272415" y="424815"/>
                      <a:pt x="272415" y="381953"/>
                    </a:cubicBezTo>
                    <a:cubicBezTo>
                      <a:pt x="239077" y="381953"/>
                      <a:pt x="208597" y="381953"/>
                      <a:pt x="175260" y="381953"/>
                    </a:cubicBezTo>
                    <a:cubicBezTo>
                      <a:pt x="175260" y="425768"/>
                      <a:pt x="175260" y="467678"/>
                      <a:pt x="175260" y="510540"/>
                    </a:cubicBezTo>
                    <a:cubicBezTo>
                      <a:pt x="208597" y="510540"/>
                      <a:pt x="238125" y="510540"/>
                      <a:pt x="272415" y="510540"/>
                    </a:cubicBezTo>
                    <a:close/>
                    <a:moveTo>
                      <a:pt x="303847" y="508635"/>
                    </a:moveTo>
                    <a:cubicBezTo>
                      <a:pt x="338138" y="508635"/>
                      <a:pt x="368618" y="508635"/>
                      <a:pt x="399097" y="508635"/>
                    </a:cubicBezTo>
                    <a:cubicBezTo>
                      <a:pt x="399097" y="463868"/>
                      <a:pt x="399097" y="422910"/>
                      <a:pt x="399097" y="381953"/>
                    </a:cubicBezTo>
                    <a:cubicBezTo>
                      <a:pt x="364807" y="381953"/>
                      <a:pt x="335280" y="381953"/>
                      <a:pt x="303847" y="381953"/>
                    </a:cubicBezTo>
                    <a:cubicBezTo>
                      <a:pt x="303847" y="424815"/>
                      <a:pt x="303847" y="464820"/>
                      <a:pt x="303847" y="508635"/>
                    </a:cubicBezTo>
                    <a:close/>
                    <a:moveTo>
                      <a:pt x="533400" y="383857"/>
                    </a:moveTo>
                    <a:cubicBezTo>
                      <a:pt x="497205" y="383857"/>
                      <a:pt x="466725" y="383857"/>
                      <a:pt x="436245" y="383857"/>
                    </a:cubicBezTo>
                    <a:cubicBezTo>
                      <a:pt x="436245" y="428625"/>
                      <a:pt x="436245" y="468630"/>
                      <a:pt x="436245" y="509587"/>
                    </a:cubicBezTo>
                    <a:cubicBezTo>
                      <a:pt x="470535" y="509587"/>
                      <a:pt x="501015" y="509587"/>
                      <a:pt x="533400" y="509587"/>
                    </a:cubicBezTo>
                    <a:cubicBezTo>
                      <a:pt x="533400" y="465773"/>
                      <a:pt x="533400" y="424815"/>
                      <a:pt x="533400" y="383857"/>
                    </a:cubicBezTo>
                    <a:close/>
                    <a:moveTo>
                      <a:pt x="241935" y="89535"/>
                    </a:moveTo>
                    <a:cubicBezTo>
                      <a:pt x="320040" y="89535"/>
                      <a:pt x="393382" y="89535"/>
                      <a:pt x="465772" y="89535"/>
                    </a:cubicBezTo>
                    <a:cubicBezTo>
                      <a:pt x="465772" y="70485"/>
                      <a:pt x="465772" y="55245"/>
                      <a:pt x="465772" y="38100"/>
                    </a:cubicBezTo>
                    <a:cubicBezTo>
                      <a:pt x="390525" y="38100"/>
                      <a:pt x="317182" y="38100"/>
                      <a:pt x="241935" y="38100"/>
                    </a:cubicBezTo>
                    <a:cubicBezTo>
                      <a:pt x="241935" y="57150"/>
                      <a:pt x="241935" y="72390"/>
                      <a:pt x="241935" y="89535"/>
                    </a:cubicBezTo>
                    <a:close/>
                    <a:moveTo>
                      <a:pt x="41910" y="88582"/>
                    </a:moveTo>
                    <a:cubicBezTo>
                      <a:pt x="100013" y="88582"/>
                      <a:pt x="152400" y="88582"/>
                      <a:pt x="208597" y="88582"/>
                    </a:cubicBezTo>
                    <a:cubicBezTo>
                      <a:pt x="207645" y="69532"/>
                      <a:pt x="206693" y="54293"/>
                      <a:pt x="205740" y="39052"/>
                    </a:cubicBezTo>
                    <a:cubicBezTo>
                      <a:pt x="149543" y="39052"/>
                      <a:pt x="96202" y="39052"/>
                      <a:pt x="41910" y="39052"/>
                    </a:cubicBezTo>
                    <a:cubicBezTo>
                      <a:pt x="41910" y="57150"/>
                      <a:pt x="41910" y="72390"/>
                      <a:pt x="41910" y="88582"/>
                    </a:cubicBezTo>
                    <a:close/>
                    <a:moveTo>
                      <a:pt x="664845" y="92393"/>
                    </a:moveTo>
                    <a:cubicBezTo>
                      <a:pt x="664845" y="71437"/>
                      <a:pt x="664845" y="55245"/>
                      <a:pt x="664845" y="38100"/>
                    </a:cubicBezTo>
                    <a:cubicBezTo>
                      <a:pt x="608647" y="38100"/>
                      <a:pt x="555307" y="38100"/>
                      <a:pt x="501968" y="38100"/>
                    </a:cubicBezTo>
                    <a:cubicBezTo>
                      <a:pt x="501968" y="58102"/>
                      <a:pt x="501968" y="74295"/>
                      <a:pt x="501968" y="92393"/>
                    </a:cubicBezTo>
                    <a:cubicBezTo>
                      <a:pt x="558165" y="92393"/>
                      <a:pt x="609600" y="92393"/>
                      <a:pt x="664845" y="92393"/>
                    </a:cubicBezTo>
                    <a:close/>
                    <a:moveTo>
                      <a:pt x="42863" y="1757362"/>
                    </a:moveTo>
                    <a:cubicBezTo>
                      <a:pt x="141922" y="1756410"/>
                      <a:pt x="101918" y="1756410"/>
                      <a:pt x="139065" y="1757362"/>
                    </a:cubicBezTo>
                    <a:cubicBezTo>
                      <a:pt x="139065" y="1746885"/>
                      <a:pt x="140018" y="1640205"/>
                      <a:pt x="139065" y="1626870"/>
                    </a:cubicBezTo>
                    <a:cubicBezTo>
                      <a:pt x="105727" y="1626870"/>
                      <a:pt x="75247" y="1626870"/>
                      <a:pt x="41910" y="1626870"/>
                    </a:cubicBezTo>
                    <a:cubicBezTo>
                      <a:pt x="42863" y="1670685"/>
                      <a:pt x="42863" y="1712595"/>
                      <a:pt x="42863" y="1757362"/>
                    </a:cubicBezTo>
                    <a:close/>
                    <a:moveTo>
                      <a:pt x="665797" y="1804035"/>
                    </a:moveTo>
                    <a:cubicBezTo>
                      <a:pt x="631507" y="1804035"/>
                      <a:pt x="600075" y="1804035"/>
                      <a:pt x="569595" y="1804035"/>
                    </a:cubicBezTo>
                    <a:cubicBezTo>
                      <a:pt x="568643" y="1849755"/>
                      <a:pt x="565785" y="1894522"/>
                      <a:pt x="568643" y="1929765"/>
                    </a:cubicBezTo>
                    <a:cubicBezTo>
                      <a:pt x="583882" y="1931670"/>
                      <a:pt x="660082" y="1929765"/>
                      <a:pt x="664845" y="1929765"/>
                    </a:cubicBezTo>
                    <a:cubicBezTo>
                      <a:pt x="664845" y="1887855"/>
                      <a:pt x="665797" y="1849755"/>
                      <a:pt x="665797" y="1804035"/>
                    </a:cubicBezTo>
                    <a:close/>
                    <a:moveTo>
                      <a:pt x="44768" y="1804035"/>
                    </a:moveTo>
                    <a:cubicBezTo>
                      <a:pt x="44768" y="1850708"/>
                      <a:pt x="44768" y="1887855"/>
                      <a:pt x="44768" y="1929765"/>
                    </a:cubicBezTo>
                    <a:cubicBezTo>
                      <a:pt x="48577" y="1929765"/>
                      <a:pt x="135255" y="1930718"/>
                      <a:pt x="139065" y="1930718"/>
                    </a:cubicBezTo>
                    <a:cubicBezTo>
                      <a:pt x="140970" y="1900237"/>
                      <a:pt x="139065" y="1842135"/>
                      <a:pt x="140970" y="1804035"/>
                    </a:cubicBezTo>
                    <a:cubicBezTo>
                      <a:pt x="107632" y="1804035"/>
                      <a:pt x="77152" y="1804035"/>
                      <a:pt x="44768" y="1804035"/>
                    </a:cubicBezTo>
                    <a:close/>
                    <a:moveTo>
                      <a:pt x="436245" y="1803083"/>
                    </a:moveTo>
                    <a:lnTo>
                      <a:pt x="436245" y="1930718"/>
                    </a:lnTo>
                    <a:cubicBezTo>
                      <a:pt x="458152" y="1930718"/>
                      <a:pt x="529590" y="1930718"/>
                      <a:pt x="532447" y="1929765"/>
                    </a:cubicBezTo>
                    <a:cubicBezTo>
                      <a:pt x="532447" y="1887855"/>
                      <a:pt x="532447" y="1845945"/>
                      <a:pt x="532447" y="1803083"/>
                    </a:cubicBezTo>
                    <a:lnTo>
                      <a:pt x="436245" y="1803083"/>
                    </a:lnTo>
                    <a:close/>
                    <a:moveTo>
                      <a:pt x="176213" y="1803083"/>
                    </a:moveTo>
                    <a:cubicBezTo>
                      <a:pt x="176213" y="1847850"/>
                      <a:pt x="176213" y="1889760"/>
                      <a:pt x="176213" y="1931670"/>
                    </a:cubicBezTo>
                    <a:cubicBezTo>
                      <a:pt x="203835" y="1931670"/>
                      <a:pt x="243840" y="1931670"/>
                      <a:pt x="272415" y="1931670"/>
                    </a:cubicBezTo>
                    <a:cubicBezTo>
                      <a:pt x="272415" y="1897380"/>
                      <a:pt x="272415" y="1839278"/>
                      <a:pt x="272415" y="1804035"/>
                    </a:cubicBezTo>
                    <a:cubicBezTo>
                      <a:pt x="240030" y="1803083"/>
                      <a:pt x="210502" y="1803083"/>
                      <a:pt x="176213" y="18030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71F35F-B656-4E89-AA4A-B893CFF44000}"/>
                  </a:ext>
                </a:extLst>
              </p:cNvPr>
              <p:cNvSpPr/>
              <p:nvPr/>
            </p:nvSpPr>
            <p:spPr>
              <a:xfrm>
                <a:off x="7241857" y="2563177"/>
                <a:ext cx="657225" cy="171450"/>
              </a:xfrm>
              <a:custGeom>
                <a:avLst/>
                <a:gdLst>
                  <a:gd name="connsiteX0" fmla="*/ 660082 w 657225"/>
                  <a:gd name="connsiteY0" fmla="*/ 176213 h 171450"/>
                  <a:gd name="connsiteX1" fmla="*/ 0 w 657225"/>
                  <a:gd name="connsiteY1" fmla="*/ 176213 h 171450"/>
                  <a:gd name="connsiteX2" fmla="*/ 0 w 657225"/>
                  <a:gd name="connsiteY2" fmla="*/ 0 h 171450"/>
                  <a:gd name="connsiteX3" fmla="*/ 660082 w 657225"/>
                  <a:gd name="connsiteY3" fmla="*/ 0 h 171450"/>
                  <a:gd name="connsiteX4" fmla="*/ 660082 w 657225"/>
                  <a:gd name="connsiteY4" fmla="*/ 176213 h 171450"/>
                  <a:gd name="connsiteX5" fmla="*/ 369570 w 657225"/>
                  <a:gd name="connsiteY5" fmla="*/ 137160 h 171450"/>
                  <a:gd name="connsiteX6" fmla="*/ 369570 w 657225"/>
                  <a:gd name="connsiteY6" fmla="*/ 38100 h 171450"/>
                  <a:gd name="connsiteX7" fmla="*/ 287655 w 657225"/>
                  <a:gd name="connsiteY7" fmla="*/ 38100 h 171450"/>
                  <a:gd name="connsiteX8" fmla="*/ 287655 w 657225"/>
                  <a:gd name="connsiteY8" fmla="*/ 137160 h 171450"/>
                  <a:gd name="connsiteX9" fmla="*/ 369570 w 657225"/>
                  <a:gd name="connsiteY9" fmla="*/ 137160 h 171450"/>
                  <a:gd name="connsiteX10" fmla="*/ 419100 w 657225"/>
                  <a:gd name="connsiteY10" fmla="*/ 38100 h 171450"/>
                  <a:gd name="connsiteX11" fmla="*/ 419100 w 657225"/>
                  <a:gd name="connsiteY11" fmla="*/ 138113 h 171450"/>
                  <a:gd name="connsiteX12" fmla="*/ 497205 w 657225"/>
                  <a:gd name="connsiteY12" fmla="*/ 138113 h 171450"/>
                  <a:gd name="connsiteX13" fmla="*/ 497205 w 657225"/>
                  <a:gd name="connsiteY13" fmla="*/ 38100 h 171450"/>
                  <a:gd name="connsiteX14" fmla="*/ 419100 w 657225"/>
                  <a:gd name="connsiteY14" fmla="*/ 38100 h 171450"/>
                  <a:gd name="connsiteX15" fmla="*/ 37148 w 657225"/>
                  <a:gd name="connsiteY15" fmla="*/ 136208 h 171450"/>
                  <a:gd name="connsiteX16" fmla="*/ 116205 w 657225"/>
                  <a:gd name="connsiteY16" fmla="*/ 136208 h 171450"/>
                  <a:gd name="connsiteX17" fmla="*/ 116205 w 657225"/>
                  <a:gd name="connsiteY17" fmla="*/ 38100 h 171450"/>
                  <a:gd name="connsiteX18" fmla="*/ 37148 w 657225"/>
                  <a:gd name="connsiteY18" fmla="*/ 38100 h 171450"/>
                  <a:gd name="connsiteX19" fmla="*/ 37148 w 657225"/>
                  <a:gd name="connsiteY19" fmla="*/ 136208 h 171450"/>
                  <a:gd name="connsiteX20" fmla="*/ 240982 w 657225"/>
                  <a:gd name="connsiteY20" fmla="*/ 137160 h 171450"/>
                  <a:gd name="connsiteX21" fmla="*/ 240982 w 657225"/>
                  <a:gd name="connsiteY21" fmla="*/ 37148 h 171450"/>
                  <a:gd name="connsiteX22" fmla="*/ 162878 w 657225"/>
                  <a:gd name="connsiteY22" fmla="*/ 37148 h 171450"/>
                  <a:gd name="connsiteX23" fmla="*/ 162878 w 657225"/>
                  <a:gd name="connsiteY23" fmla="*/ 137160 h 171450"/>
                  <a:gd name="connsiteX24" fmla="*/ 240982 w 657225"/>
                  <a:gd name="connsiteY24" fmla="*/ 137160 h 171450"/>
                  <a:gd name="connsiteX25" fmla="*/ 621982 w 657225"/>
                  <a:gd name="connsiteY25" fmla="*/ 39052 h 171450"/>
                  <a:gd name="connsiteX26" fmla="*/ 542925 w 657225"/>
                  <a:gd name="connsiteY26" fmla="*/ 39052 h 171450"/>
                  <a:gd name="connsiteX27" fmla="*/ 542925 w 657225"/>
                  <a:gd name="connsiteY27" fmla="*/ 136208 h 171450"/>
                  <a:gd name="connsiteX28" fmla="*/ 621982 w 657225"/>
                  <a:gd name="connsiteY28" fmla="*/ 136208 h 171450"/>
                  <a:gd name="connsiteX29" fmla="*/ 621982 w 657225"/>
                  <a:gd name="connsiteY29" fmla="*/ 390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7225" h="171450">
                    <a:moveTo>
                      <a:pt x="660082" y="176213"/>
                    </a:moveTo>
                    <a:cubicBezTo>
                      <a:pt x="440055" y="176213"/>
                      <a:pt x="221932" y="176213"/>
                      <a:pt x="0" y="176213"/>
                    </a:cubicBezTo>
                    <a:cubicBezTo>
                      <a:pt x="0" y="119063"/>
                      <a:pt x="0" y="60960"/>
                      <a:pt x="0" y="0"/>
                    </a:cubicBezTo>
                    <a:cubicBezTo>
                      <a:pt x="217170" y="0"/>
                      <a:pt x="437198" y="0"/>
                      <a:pt x="660082" y="0"/>
                    </a:cubicBezTo>
                    <a:cubicBezTo>
                      <a:pt x="660082" y="55245"/>
                      <a:pt x="660082" y="113348"/>
                      <a:pt x="660082" y="176213"/>
                    </a:cubicBezTo>
                    <a:close/>
                    <a:moveTo>
                      <a:pt x="369570" y="137160"/>
                    </a:moveTo>
                    <a:cubicBezTo>
                      <a:pt x="369570" y="101918"/>
                      <a:pt x="369570" y="69533"/>
                      <a:pt x="369570" y="38100"/>
                    </a:cubicBezTo>
                    <a:cubicBezTo>
                      <a:pt x="340043" y="38100"/>
                      <a:pt x="314325" y="38100"/>
                      <a:pt x="287655" y="38100"/>
                    </a:cubicBezTo>
                    <a:cubicBezTo>
                      <a:pt x="287655" y="72390"/>
                      <a:pt x="287655" y="102870"/>
                      <a:pt x="287655" y="137160"/>
                    </a:cubicBezTo>
                    <a:cubicBezTo>
                      <a:pt x="315278" y="137160"/>
                      <a:pt x="340043" y="137160"/>
                      <a:pt x="369570" y="137160"/>
                    </a:cubicBezTo>
                    <a:close/>
                    <a:moveTo>
                      <a:pt x="419100" y="38100"/>
                    </a:moveTo>
                    <a:cubicBezTo>
                      <a:pt x="419100" y="72390"/>
                      <a:pt x="419100" y="104775"/>
                      <a:pt x="419100" y="138113"/>
                    </a:cubicBezTo>
                    <a:cubicBezTo>
                      <a:pt x="446723" y="138113"/>
                      <a:pt x="471488" y="138113"/>
                      <a:pt x="497205" y="138113"/>
                    </a:cubicBezTo>
                    <a:cubicBezTo>
                      <a:pt x="497205" y="103823"/>
                      <a:pt x="497205" y="71438"/>
                      <a:pt x="497205" y="38100"/>
                    </a:cubicBezTo>
                    <a:cubicBezTo>
                      <a:pt x="469582" y="38100"/>
                      <a:pt x="444818" y="38100"/>
                      <a:pt x="419100" y="38100"/>
                    </a:cubicBezTo>
                    <a:close/>
                    <a:moveTo>
                      <a:pt x="37148" y="136208"/>
                    </a:moveTo>
                    <a:cubicBezTo>
                      <a:pt x="65723" y="136208"/>
                      <a:pt x="91440" y="136208"/>
                      <a:pt x="116205" y="136208"/>
                    </a:cubicBezTo>
                    <a:cubicBezTo>
                      <a:pt x="116205" y="100965"/>
                      <a:pt x="116205" y="70485"/>
                      <a:pt x="116205" y="38100"/>
                    </a:cubicBezTo>
                    <a:cubicBezTo>
                      <a:pt x="88582" y="38100"/>
                      <a:pt x="62865" y="38100"/>
                      <a:pt x="37148" y="38100"/>
                    </a:cubicBezTo>
                    <a:cubicBezTo>
                      <a:pt x="37148" y="73343"/>
                      <a:pt x="37148" y="103823"/>
                      <a:pt x="37148" y="136208"/>
                    </a:cubicBezTo>
                    <a:close/>
                    <a:moveTo>
                      <a:pt x="240982" y="137160"/>
                    </a:moveTo>
                    <a:cubicBezTo>
                      <a:pt x="240982" y="102870"/>
                      <a:pt x="240982" y="70485"/>
                      <a:pt x="240982" y="37148"/>
                    </a:cubicBezTo>
                    <a:cubicBezTo>
                      <a:pt x="213360" y="37148"/>
                      <a:pt x="188595" y="37148"/>
                      <a:pt x="162878" y="37148"/>
                    </a:cubicBezTo>
                    <a:cubicBezTo>
                      <a:pt x="162878" y="71438"/>
                      <a:pt x="162878" y="103823"/>
                      <a:pt x="162878" y="137160"/>
                    </a:cubicBezTo>
                    <a:cubicBezTo>
                      <a:pt x="190500" y="137160"/>
                      <a:pt x="214313" y="137160"/>
                      <a:pt x="240982" y="137160"/>
                    </a:cubicBezTo>
                    <a:close/>
                    <a:moveTo>
                      <a:pt x="621982" y="39052"/>
                    </a:moveTo>
                    <a:cubicBezTo>
                      <a:pt x="594360" y="39052"/>
                      <a:pt x="568643" y="39052"/>
                      <a:pt x="542925" y="39052"/>
                    </a:cubicBezTo>
                    <a:cubicBezTo>
                      <a:pt x="542925" y="73343"/>
                      <a:pt x="542925" y="103823"/>
                      <a:pt x="542925" y="136208"/>
                    </a:cubicBezTo>
                    <a:cubicBezTo>
                      <a:pt x="570548" y="136208"/>
                      <a:pt x="596265" y="136208"/>
                      <a:pt x="621982" y="136208"/>
                    </a:cubicBezTo>
                    <a:cubicBezTo>
                      <a:pt x="621982" y="101918"/>
                      <a:pt x="621982" y="70485"/>
                      <a:pt x="621982" y="390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65842CC-1379-4336-BB95-A447027704EA}"/>
                  </a:ext>
                </a:extLst>
              </p:cNvPr>
              <p:cNvSpPr/>
              <p:nvPr/>
            </p:nvSpPr>
            <p:spPr>
              <a:xfrm>
                <a:off x="7268375" y="2168552"/>
                <a:ext cx="285750" cy="371475"/>
              </a:xfrm>
              <a:custGeom>
                <a:avLst/>
                <a:gdLst>
                  <a:gd name="connsiteX0" fmla="*/ 289712 w 285750"/>
                  <a:gd name="connsiteY0" fmla="*/ 372718 h 371475"/>
                  <a:gd name="connsiteX1" fmla="*/ 2057 w 285750"/>
                  <a:gd name="connsiteY1" fmla="*/ 372718 h 371475"/>
                  <a:gd name="connsiteX2" fmla="*/ 3962 w 285750"/>
                  <a:gd name="connsiteY2" fmla="*/ 121258 h 371475"/>
                  <a:gd name="connsiteX3" fmla="*/ 172555 w 285750"/>
                  <a:gd name="connsiteY3" fmla="*/ 1243 h 371475"/>
                  <a:gd name="connsiteX4" fmla="*/ 293523 w 285750"/>
                  <a:gd name="connsiteY4" fmla="*/ 146023 h 371475"/>
                  <a:gd name="connsiteX5" fmla="*/ 292570 w 285750"/>
                  <a:gd name="connsiteY5" fmla="*/ 359383 h 371475"/>
                  <a:gd name="connsiteX6" fmla="*/ 289712 w 285750"/>
                  <a:gd name="connsiteY6" fmla="*/ 372718 h 371475"/>
                  <a:gd name="connsiteX7" fmla="*/ 164935 w 285750"/>
                  <a:gd name="connsiteY7" fmla="*/ 174598 h 371475"/>
                  <a:gd name="connsiteX8" fmla="*/ 164935 w 285750"/>
                  <a:gd name="connsiteY8" fmla="*/ 333665 h 371475"/>
                  <a:gd name="connsiteX9" fmla="*/ 252565 w 285750"/>
                  <a:gd name="connsiteY9" fmla="*/ 333665 h 371475"/>
                  <a:gd name="connsiteX10" fmla="*/ 252565 w 285750"/>
                  <a:gd name="connsiteY10" fmla="*/ 174598 h 371475"/>
                  <a:gd name="connsiteX11" fmla="*/ 164935 w 285750"/>
                  <a:gd name="connsiteY11" fmla="*/ 174598 h 371475"/>
                  <a:gd name="connsiteX12" fmla="*/ 42062 w 285750"/>
                  <a:gd name="connsiteY12" fmla="*/ 175550 h 371475"/>
                  <a:gd name="connsiteX13" fmla="*/ 42062 w 285750"/>
                  <a:gd name="connsiteY13" fmla="*/ 334618 h 371475"/>
                  <a:gd name="connsiteX14" fmla="*/ 128740 w 285750"/>
                  <a:gd name="connsiteY14" fmla="*/ 334618 h 371475"/>
                  <a:gd name="connsiteX15" fmla="*/ 128740 w 285750"/>
                  <a:gd name="connsiteY15" fmla="*/ 175550 h 371475"/>
                  <a:gd name="connsiteX16" fmla="*/ 42062 w 285750"/>
                  <a:gd name="connsiteY16" fmla="*/ 175550 h 371475"/>
                  <a:gd name="connsiteX17" fmla="*/ 108737 w 285750"/>
                  <a:gd name="connsiteY17" fmla="*/ 46010 h 371475"/>
                  <a:gd name="connsiteX18" fmla="*/ 101118 w 285750"/>
                  <a:gd name="connsiteY18" fmla="*/ 64108 h 371475"/>
                  <a:gd name="connsiteX19" fmla="*/ 151600 w 285750"/>
                  <a:gd name="connsiteY19" fmla="*/ 91730 h 371475"/>
                  <a:gd name="connsiteX20" fmla="*/ 195415 w 285750"/>
                  <a:gd name="connsiteY20" fmla="*/ 58393 h 371475"/>
                  <a:gd name="connsiteX21" fmla="*/ 188748 w 285750"/>
                  <a:gd name="connsiteY21" fmla="*/ 46963 h 371475"/>
                  <a:gd name="connsiteX22" fmla="*/ 108737 w 285750"/>
                  <a:gd name="connsiteY22" fmla="*/ 46010 h 371475"/>
                  <a:gd name="connsiteX23" fmla="*/ 83973 w 285750"/>
                  <a:gd name="connsiteY23" fmla="*/ 69823 h 371475"/>
                  <a:gd name="connsiteX24" fmla="*/ 65875 w 285750"/>
                  <a:gd name="connsiteY24" fmla="*/ 70775 h 371475"/>
                  <a:gd name="connsiteX25" fmla="*/ 38252 w 285750"/>
                  <a:gd name="connsiteY25" fmla="*/ 135545 h 371475"/>
                  <a:gd name="connsiteX26" fmla="*/ 46825 w 285750"/>
                  <a:gd name="connsiteY26" fmla="*/ 145070 h 371475"/>
                  <a:gd name="connsiteX27" fmla="*/ 92545 w 285750"/>
                  <a:gd name="connsiteY27" fmla="*/ 127925 h 371475"/>
                  <a:gd name="connsiteX28" fmla="*/ 83973 w 285750"/>
                  <a:gd name="connsiteY28" fmla="*/ 69823 h 371475"/>
                  <a:gd name="connsiteX29" fmla="*/ 251612 w 285750"/>
                  <a:gd name="connsiteY29" fmla="*/ 144118 h 371475"/>
                  <a:gd name="connsiteX30" fmla="*/ 260185 w 285750"/>
                  <a:gd name="connsiteY30" fmla="*/ 133640 h 371475"/>
                  <a:gd name="connsiteX31" fmla="*/ 227800 w 285750"/>
                  <a:gd name="connsiteY31" fmla="*/ 69823 h 371475"/>
                  <a:gd name="connsiteX32" fmla="*/ 211607 w 285750"/>
                  <a:gd name="connsiteY32" fmla="*/ 71728 h 371475"/>
                  <a:gd name="connsiteX33" fmla="*/ 204940 w 285750"/>
                  <a:gd name="connsiteY33" fmla="*/ 129830 h 371475"/>
                  <a:gd name="connsiteX34" fmla="*/ 251612 w 285750"/>
                  <a:gd name="connsiteY34" fmla="*/ 14411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5750" h="371475">
                    <a:moveTo>
                      <a:pt x="289712" y="372718"/>
                    </a:moveTo>
                    <a:cubicBezTo>
                      <a:pt x="193510" y="372718"/>
                      <a:pt x="99212" y="372718"/>
                      <a:pt x="2057" y="372718"/>
                    </a:cubicBezTo>
                    <a:cubicBezTo>
                      <a:pt x="2057" y="286993"/>
                      <a:pt x="-3657" y="203173"/>
                      <a:pt x="3962" y="121258"/>
                    </a:cubicBezTo>
                    <a:cubicBezTo>
                      <a:pt x="11582" y="37438"/>
                      <a:pt x="83020" y="-8282"/>
                      <a:pt x="172555" y="1243"/>
                    </a:cubicBezTo>
                    <a:cubicBezTo>
                      <a:pt x="242087" y="7910"/>
                      <a:pt x="293523" y="68870"/>
                      <a:pt x="293523" y="146023"/>
                    </a:cubicBezTo>
                    <a:cubicBezTo>
                      <a:pt x="293523" y="217460"/>
                      <a:pt x="293523" y="287945"/>
                      <a:pt x="292570" y="359383"/>
                    </a:cubicBezTo>
                    <a:cubicBezTo>
                      <a:pt x="293523" y="362240"/>
                      <a:pt x="291618" y="365098"/>
                      <a:pt x="289712" y="372718"/>
                    </a:cubicBezTo>
                    <a:close/>
                    <a:moveTo>
                      <a:pt x="164935" y="174598"/>
                    </a:moveTo>
                    <a:cubicBezTo>
                      <a:pt x="164935" y="229843"/>
                      <a:pt x="164935" y="281278"/>
                      <a:pt x="164935" y="333665"/>
                    </a:cubicBezTo>
                    <a:cubicBezTo>
                      <a:pt x="196368" y="333665"/>
                      <a:pt x="224943" y="333665"/>
                      <a:pt x="252565" y="333665"/>
                    </a:cubicBezTo>
                    <a:cubicBezTo>
                      <a:pt x="252565" y="278420"/>
                      <a:pt x="252565" y="227938"/>
                      <a:pt x="252565" y="174598"/>
                    </a:cubicBezTo>
                    <a:cubicBezTo>
                      <a:pt x="223037" y="174598"/>
                      <a:pt x="196368" y="174598"/>
                      <a:pt x="164935" y="174598"/>
                    </a:cubicBezTo>
                    <a:close/>
                    <a:moveTo>
                      <a:pt x="42062" y="175550"/>
                    </a:moveTo>
                    <a:cubicBezTo>
                      <a:pt x="42062" y="227938"/>
                      <a:pt x="42062" y="280325"/>
                      <a:pt x="42062" y="334618"/>
                    </a:cubicBezTo>
                    <a:cubicBezTo>
                      <a:pt x="71590" y="334618"/>
                      <a:pt x="100165" y="334618"/>
                      <a:pt x="128740" y="334618"/>
                    </a:cubicBezTo>
                    <a:cubicBezTo>
                      <a:pt x="128740" y="279373"/>
                      <a:pt x="128740" y="228890"/>
                      <a:pt x="128740" y="175550"/>
                    </a:cubicBezTo>
                    <a:cubicBezTo>
                      <a:pt x="99212" y="175550"/>
                      <a:pt x="72543" y="175550"/>
                      <a:pt x="42062" y="175550"/>
                    </a:cubicBezTo>
                    <a:close/>
                    <a:moveTo>
                      <a:pt x="108737" y="46010"/>
                    </a:moveTo>
                    <a:cubicBezTo>
                      <a:pt x="105880" y="51725"/>
                      <a:pt x="103975" y="57440"/>
                      <a:pt x="101118" y="64108"/>
                    </a:cubicBezTo>
                    <a:cubicBezTo>
                      <a:pt x="118262" y="73633"/>
                      <a:pt x="135407" y="91730"/>
                      <a:pt x="151600" y="91730"/>
                    </a:cubicBezTo>
                    <a:cubicBezTo>
                      <a:pt x="166840" y="90778"/>
                      <a:pt x="181127" y="69823"/>
                      <a:pt x="195415" y="58393"/>
                    </a:cubicBezTo>
                    <a:cubicBezTo>
                      <a:pt x="193510" y="54583"/>
                      <a:pt x="190652" y="50773"/>
                      <a:pt x="188748" y="46963"/>
                    </a:cubicBezTo>
                    <a:cubicBezTo>
                      <a:pt x="162077" y="46010"/>
                      <a:pt x="135407" y="46010"/>
                      <a:pt x="108737" y="46010"/>
                    </a:cubicBezTo>
                    <a:close/>
                    <a:moveTo>
                      <a:pt x="83973" y="69823"/>
                    </a:moveTo>
                    <a:cubicBezTo>
                      <a:pt x="78257" y="69823"/>
                      <a:pt x="71590" y="69823"/>
                      <a:pt x="65875" y="70775"/>
                    </a:cubicBezTo>
                    <a:cubicBezTo>
                      <a:pt x="56350" y="92683"/>
                      <a:pt x="46825" y="113638"/>
                      <a:pt x="38252" y="135545"/>
                    </a:cubicBezTo>
                    <a:cubicBezTo>
                      <a:pt x="41110" y="138403"/>
                      <a:pt x="43968" y="142213"/>
                      <a:pt x="46825" y="145070"/>
                    </a:cubicBezTo>
                    <a:cubicBezTo>
                      <a:pt x="63018" y="139355"/>
                      <a:pt x="89687" y="137450"/>
                      <a:pt x="92545" y="127925"/>
                    </a:cubicBezTo>
                    <a:cubicBezTo>
                      <a:pt x="97307" y="109828"/>
                      <a:pt x="87782" y="88873"/>
                      <a:pt x="83973" y="69823"/>
                    </a:cubicBezTo>
                    <a:close/>
                    <a:moveTo>
                      <a:pt x="251612" y="144118"/>
                    </a:moveTo>
                    <a:cubicBezTo>
                      <a:pt x="254470" y="140308"/>
                      <a:pt x="257327" y="137450"/>
                      <a:pt x="260185" y="133640"/>
                    </a:cubicBezTo>
                    <a:cubicBezTo>
                      <a:pt x="249707" y="112685"/>
                      <a:pt x="238277" y="90778"/>
                      <a:pt x="227800" y="69823"/>
                    </a:cubicBezTo>
                    <a:cubicBezTo>
                      <a:pt x="222085" y="70775"/>
                      <a:pt x="217323" y="70775"/>
                      <a:pt x="211607" y="71728"/>
                    </a:cubicBezTo>
                    <a:cubicBezTo>
                      <a:pt x="208750" y="90778"/>
                      <a:pt x="199225" y="112685"/>
                      <a:pt x="204940" y="129830"/>
                    </a:cubicBezTo>
                    <a:cubicBezTo>
                      <a:pt x="207798" y="137450"/>
                      <a:pt x="235420" y="139355"/>
                      <a:pt x="251612" y="1441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B4773F4-3FD6-4F84-BC1B-307F63A96593}"/>
                  </a:ext>
                </a:extLst>
              </p:cNvPr>
              <p:cNvSpPr/>
              <p:nvPr/>
            </p:nvSpPr>
            <p:spPr>
              <a:xfrm>
                <a:off x="7580457" y="2168780"/>
                <a:ext cx="285750" cy="371475"/>
              </a:xfrm>
              <a:custGeom>
                <a:avLst/>
                <a:gdLst>
                  <a:gd name="connsiteX0" fmla="*/ 288145 w 285750"/>
                  <a:gd name="connsiteY0" fmla="*/ 372490 h 371475"/>
                  <a:gd name="connsiteX1" fmla="*/ 1443 w 285750"/>
                  <a:gd name="connsiteY1" fmla="*/ 372490 h 371475"/>
                  <a:gd name="connsiteX2" fmla="*/ 2395 w 285750"/>
                  <a:gd name="connsiteY2" fmla="*/ 110552 h 371475"/>
                  <a:gd name="connsiteX3" fmla="*/ 137650 w 285750"/>
                  <a:gd name="connsiteY3" fmla="*/ 62 h 371475"/>
                  <a:gd name="connsiteX4" fmla="*/ 286241 w 285750"/>
                  <a:gd name="connsiteY4" fmla="*/ 110552 h 371475"/>
                  <a:gd name="connsiteX5" fmla="*/ 288145 w 285750"/>
                  <a:gd name="connsiteY5" fmla="*/ 372490 h 371475"/>
                  <a:gd name="connsiteX6" fmla="*/ 40495 w 285750"/>
                  <a:gd name="connsiteY6" fmla="*/ 175322 h 371475"/>
                  <a:gd name="connsiteX7" fmla="*/ 40495 w 285750"/>
                  <a:gd name="connsiteY7" fmla="*/ 334390 h 371475"/>
                  <a:gd name="connsiteX8" fmla="*/ 129078 w 285750"/>
                  <a:gd name="connsiteY8" fmla="*/ 334390 h 371475"/>
                  <a:gd name="connsiteX9" fmla="*/ 129078 w 285750"/>
                  <a:gd name="connsiteY9" fmla="*/ 175322 h 371475"/>
                  <a:gd name="connsiteX10" fmla="*/ 40495 w 285750"/>
                  <a:gd name="connsiteY10" fmla="*/ 175322 h 371475"/>
                  <a:gd name="connsiteX11" fmla="*/ 252903 w 285750"/>
                  <a:gd name="connsiteY11" fmla="*/ 335342 h 371475"/>
                  <a:gd name="connsiteX12" fmla="*/ 252903 w 285750"/>
                  <a:gd name="connsiteY12" fmla="*/ 176275 h 371475"/>
                  <a:gd name="connsiteX13" fmla="*/ 163368 w 285750"/>
                  <a:gd name="connsiteY13" fmla="*/ 176275 h 371475"/>
                  <a:gd name="connsiteX14" fmla="*/ 163368 w 285750"/>
                  <a:gd name="connsiteY14" fmla="*/ 335342 h 371475"/>
                  <a:gd name="connsiteX15" fmla="*/ 252903 w 285750"/>
                  <a:gd name="connsiteY15" fmla="*/ 335342 h 371475"/>
                  <a:gd name="connsiteX16" fmla="*/ 193848 w 285750"/>
                  <a:gd name="connsiteY16" fmla="*/ 60070 h 371475"/>
                  <a:gd name="connsiteX17" fmla="*/ 188133 w 285750"/>
                  <a:gd name="connsiteY17" fmla="*/ 46735 h 371475"/>
                  <a:gd name="connsiteX18" fmla="*/ 103361 w 285750"/>
                  <a:gd name="connsiteY18" fmla="*/ 46735 h 371475"/>
                  <a:gd name="connsiteX19" fmla="*/ 97645 w 285750"/>
                  <a:gd name="connsiteY19" fmla="*/ 60070 h 371475"/>
                  <a:gd name="connsiteX20" fmla="*/ 145270 w 285750"/>
                  <a:gd name="connsiteY20" fmla="*/ 90550 h 371475"/>
                  <a:gd name="connsiteX21" fmla="*/ 193848 w 285750"/>
                  <a:gd name="connsiteY21" fmla="*/ 60070 h 371475"/>
                  <a:gd name="connsiteX22" fmla="*/ 227186 w 285750"/>
                  <a:gd name="connsiteY22" fmla="*/ 69595 h 371475"/>
                  <a:gd name="connsiteX23" fmla="*/ 210041 w 285750"/>
                  <a:gd name="connsiteY23" fmla="*/ 69595 h 371475"/>
                  <a:gd name="connsiteX24" fmla="*/ 201468 w 285750"/>
                  <a:gd name="connsiteY24" fmla="*/ 126745 h 371475"/>
                  <a:gd name="connsiteX25" fmla="*/ 263381 w 285750"/>
                  <a:gd name="connsiteY25" fmla="*/ 146747 h 371475"/>
                  <a:gd name="connsiteX26" fmla="*/ 227186 w 285750"/>
                  <a:gd name="connsiteY26" fmla="*/ 69595 h 371475"/>
                  <a:gd name="connsiteX27" fmla="*/ 35733 w 285750"/>
                  <a:gd name="connsiteY27" fmla="*/ 132460 h 371475"/>
                  <a:gd name="connsiteX28" fmla="*/ 45258 w 285750"/>
                  <a:gd name="connsiteY28" fmla="*/ 143890 h 371475"/>
                  <a:gd name="connsiteX29" fmla="*/ 90025 w 285750"/>
                  <a:gd name="connsiteY29" fmla="*/ 127697 h 371475"/>
                  <a:gd name="connsiteX30" fmla="*/ 79548 w 285750"/>
                  <a:gd name="connsiteY30" fmla="*/ 69595 h 371475"/>
                  <a:gd name="connsiteX31" fmla="*/ 66213 w 285750"/>
                  <a:gd name="connsiteY31" fmla="*/ 69595 h 371475"/>
                  <a:gd name="connsiteX32" fmla="*/ 35733 w 285750"/>
                  <a:gd name="connsiteY32" fmla="*/ 13246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85750" h="371475">
                    <a:moveTo>
                      <a:pt x="288145" y="372490"/>
                    </a:moveTo>
                    <a:cubicBezTo>
                      <a:pt x="193848" y="372490"/>
                      <a:pt x="99550" y="372490"/>
                      <a:pt x="1443" y="372490"/>
                    </a:cubicBezTo>
                    <a:cubicBezTo>
                      <a:pt x="1443" y="283907"/>
                      <a:pt x="-2367" y="197230"/>
                      <a:pt x="2395" y="110552"/>
                    </a:cubicBezTo>
                    <a:cubicBezTo>
                      <a:pt x="6205" y="49592"/>
                      <a:pt x="70975" y="1015"/>
                      <a:pt x="137650" y="62"/>
                    </a:cubicBezTo>
                    <a:cubicBezTo>
                      <a:pt x="215756" y="-1843"/>
                      <a:pt x="280525" y="40067"/>
                      <a:pt x="286241" y="110552"/>
                    </a:cubicBezTo>
                    <a:cubicBezTo>
                      <a:pt x="293861" y="195325"/>
                      <a:pt x="288145" y="282955"/>
                      <a:pt x="288145" y="372490"/>
                    </a:cubicBezTo>
                    <a:close/>
                    <a:moveTo>
                      <a:pt x="40495" y="175322"/>
                    </a:moveTo>
                    <a:cubicBezTo>
                      <a:pt x="40495" y="231520"/>
                      <a:pt x="40495" y="282955"/>
                      <a:pt x="40495" y="334390"/>
                    </a:cubicBezTo>
                    <a:cubicBezTo>
                      <a:pt x="72880" y="334390"/>
                      <a:pt x="101455" y="334390"/>
                      <a:pt x="129078" y="334390"/>
                    </a:cubicBezTo>
                    <a:cubicBezTo>
                      <a:pt x="129078" y="279145"/>
                      <a:pt x="129078" y="227710"/>
                      <a:pt x="129078" y="175322"/>
                    </a:cubicBezTo>
                    <a:cubicBezTo>
                      <a:pt x="98598" y="175322"/>
                      <a:pt x="71928" y="175322"/>
                      <a:pt x="40495" y="175322"/>
                    </a:cubicBezTo>
                    <a:close/>
                    <a:moveTo>
                      <a:pt x="252903" y="335342"/>
                    </a:moveTo>
                    <a:cubicBezTo>
                      <a:pt x="252903" y="278192"/>
                      <a:pt x="252903" y="226757"/>
                      <a:pt x="252903" y="176275"/>
                    </a:cubicBezTo>
                    <a:cubicBezTo>
                      <a:pt x="221470" y="176275"/>
                      <a:pt x="193848" y="176275"/>
                      <a:pt x="163368" y="176275"/>
                    </a:cubicBezTo>
                    <a:cubicBezTo>
                      <a:pt x="163368" y="230567"/>
                      <a:pt x="163368" y="282002"/>
                      <a:pt x="163368" y="335342"/>
                    </a:cubicBezTo>
                    <a:cubicBezTo>
                      <a:pt x="194800" y="335342"/>
                      <a:pt x="222423" y="335342"/>
                      <a:pt x="252903" y="335342"/>
                    </a:cubicBezTo>
                    <a:close/>
                    <a:moveTo>
                      <a:pt x="193848" y="60070"/>
                    </a:moveTo>
                    <a:cubicBezTo>
                      <a:pt x="191943" y="55307"/>
                      <a:pt x="190038" y="50545"/>
                      <a:pt x="188133" y="46735"/>
                    </a:cubicBezTo>
                    <a:cubicBezTo>
                      <a:pt x="159558" y="46735"/>
                      <a:pt x="131936" y="46735"/>
                      <a:pt x="103361" y="46735"/>
                    </a:cubicBezTo>
                    <a:cubicBezTo>
                      <a:pt x="101455" y="51497"/>
                      <a:pt x="99550" y="55307"/>
                      <a:pt x="97645" y="60070"/>
                    </a:cubicBezTo>
                    <a:cubicBezTo>
                      <a:pt x="113838" y="71500"/>
                      <a:pt x="129078" y="90550"/>
                      <a:pt x="145270" y="90550"/>
                    </a:cubicBezTo>
                    <a:cubicBezTo>
                      <a:pt x="161463" y="90550"/>
                      <a:pt x="177656" y="71500"/>
                      <a:pt x="193848" y="60070"/>
                    </a:cubicBezTo>
                    <a:close/>
                    <a:moveTo>
                      <a:pt x="227186" y="69595"/>
                    </a:moveTo>
                    <a:cubicBezTo>
                      <a:pt x="221470" y="69595"/>
                      <a:pt x="215756" y="69595"/>
                      <a:pt x="210041" y="69595"/>
                    </a:cubicBezTo>
                    <a:cubicBezTo>
                      <a:pt x="206231" y="88645"/>
                      <a:pt x="195753" y="110552"/>
                      <a:pt x="201468" y="126745"/>
                    </a:cubicBezTo>
                    <a:cubicBezTo>
                      <a:pt x="205278" y="136270"/>
                      <a:pt x="232900" y="138175"/>
                      <a:pt x="263381" y="146747"/>
                    </a:cubicBezTo>
                    <a:cubicBezTo>
                      <a:pt x="247188" y="111505"/>
                      <a:pt x="236711" y="90550"/>
                      <a:pt x="227186" y="69595"/>
                    </a:cubicBezTo>
                    <a:close/>
                    <a:moveTo>
                      <a:pt x="35733" y="132460"/>
                    </a:moveTo>
                    <a:cubicBezTo>
                      <a:pt x="38591" y="136270"/>
                      <a:pt x="42400" y="140080"/>
                      <a:pt x="45258" y="143890"/>
                    </a:cubicBezTo>
                    <a:cubicBezTo>
                      <a:pt x="61450" y="138175"/>
                      <a:pt x="89073" y="135317"/>
                      <a:pt x="90025" y="127697"/>
                    </a:cubicBezTo>
                    <a:cubicBezTo>
                      <a:pt x="92883" y="109600"/>
                      <a:pt x="83358" y="88645"/>
                      <a:pt x="79548" y="69595"/>
                    </a:cubicBezTo>
                    <a:cubicBezTo>
                      <a:pt x="74786" y="69595"/>
                      <a:pt x="70023" y="69595"/>
                      <a:pt x="66213" y="69595"/>
                    </a:cubicBezTo>
                    <a:cubicBezTo>
                      <a:pt x="55736" y="89597"/>
                      <a:pt x="46211" y="110552"/>
                      <a:pt x="35733" y="1324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556542F-CD87-4706-B784-09B4E78A0735}"/>
                  </a:ext>
                </a:extLst>
              </p:cNvPr>
              <p:cNvSpPr/>
              <p:nvPr/>
            </p:nvSpPr>
            <p:spPr>
              <a:xfrm>
                <a:off x="7319010" y="1884998"/>
                <a:ext cx="200025" cy="295275"/>
              </a:xfrm>
              <a:custGeom>
                <a:avLst/>
                <a:gdLst>
                  <a:gd name="connsiteX0" fmla="*/ 200977 w 200025"/>
                  <a:gd name="connsiteY0" fmla="*/ 299085 h 295275"/>
                  <a:gd name="connsiteX1" fmla="*/ 0 w 200025"/>
                  <a:gd name="connsiteY1" fmla="*/ 297180 h 295275"/>
                  <a:gd name="connsiteX2" fmla="*/ 70485 w 200025"/>
                  <a:gd name="connsiteY2" fmla="*/ 0 h 295275"/>
                  <a:gd name="connsiteX3" fmla="*/ 126682 w 200025"/>
                  <a:gd name="connsiteY3" fmla="*/ 0 h 295275"/>
                  <a:gd name="connsiteX4" fmla="*/ 141922 w 200025"/>
                  <a:gd name="connsiteY4" fmla="*/ 130492 h 295275"/>
                  <a:gd name="connsiteX5" fmla="*/ 200977 w 200025"/>
                  <a:gd name="connsiteY5" fmla="*/ 29908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295275">
                    <a:moveTo>
                      <a:pt x="200977" y="299085"/>
                    </a:moveTo>
                    <a:cubicBezTo>
                      <a:pt x="126682" y="255270"/>
                      <a:pt x="62865" y="255270"/>
                      <a:pt x="0" y="297180"/>
                    </a:cubicBezTo>
                    <a:cubicBezTo>
                      <a:pt x="15240" y="195263"/>
                      <a:pt x="88582" y="110490"/>
                      <a:pt x="70485" y="0"/>
                    </a:cubicBezTo>
                    <a:cubicBezTo>
                      <a:pt x="85725" y="0"/>
                      <a:pt x="120015" y="0"/>
                      <a:pt x="126682" y="0"/>
                    </a:cubicBezTo>
                    <a:cubicBezTo>
                      <a:pt x="119063" y="59055"/>
                      <a:pt x="129540" y="89535"/>
                      <a:pt x="141922" y="130492"/>
                    </a:cubicBezTo>
                    <a:cubicBezTo>
                      <a:pt x="158115" y="183833"/>
                      <a:pt x="180975" y="208597"/>
                      <a:pt x="200977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53D261-A196-4684-A983-5FF14C6126A9}"/>
                  </a:ext>
                </a:extLst>
              </p:cNvPr>
              <p:cNvSpPr/>
              <p:nvPr/>
            </p:nvSpPr>
            <p:spPr>
              <a:xfrm>
                <a:off x="7393305" y="1564005"/>
                <a:ext cx="38100" cy="304800"/>
              </a:xfrm>
              <a:custGeom>
                <a:avLst/>
                <a:gdLst>
                  <a:gd name="connsiteX0" fmla="*/ 0 w 38100"/>
                  <a:gd name="connsiteY0" fmla="*/ 308610 h 304800"/>
                  <a:gd name="connsiteX1" fmla="*/ 15240 w 38100"/>
                  <a:gd name="connsiteY1" fmla="*/ 236220 h 304800"/>
                  <a:gd name="connsiteX2" fmla="*/ 16193 w 38100"/>
                  <a:gd name="connsiteY2" fmla="*/ 0 h 304800"/>
                  <a:gd name="connsiteX3" fmla="*/ 28575 w 38100"/>
                  <a:gd name="connsiteY3" fmla="*/ 0 h 304800"/>
                  <a:gd name="connsiteX4" fmla="*/ 29527 w 38100"/>
                  <a:gd name="connsiteY4" fmla="*/ 228600 h 304800"/>
                  <a:gd name="connsiteX5" fmla="*/ 44768 w 38100"/>
                  <a:gd name="connsiteY5" fmla="*/ 308610 h 304800"/>
                  <a:gd name="connsiteX6" fmla="*/ 0 w 38100"/>
                  <a:gd name="connsiteY6" fmla="*/ 3086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04800">
                    <a:moveTo>
                      <a:pt x="0" y="308610"/>
                    </a:moveTo>
                    <a:cubicBezTo>
                      <a:pt x="5715" y="281940"/>
                      <a:pt x="15240" y="260033"/>
                      <a:pt x="15240" y="236220"/>
                    </a:cubicBezTo>
                    <a:cubicBezTo>
                      <a:pt x="17145" y="157163"/>
                      <a:pt x="16193" y="79058"/>
                      <a:pt x="16193" y="0"/>
                    </a:cubicBezTo>
                    <a:cubicBezTo>
                      <a:pt x="20002" y="0"/>
                      <a:pt x="23813" y="0"/>
                      <a:pt x="28575" y="0"/>
                    </a:cubicBezTo>
                    <a:cubicBezTo>
                      <a:pt x="28575" y="76200"/>
                      <a:pt x="27622" y="152400"/>
                      <a:pt x="29527" y="228600"/>
                    </a:cubicBezTo>
                    <a:cubicBezTo>
                      <a:pt x="30480" y="254318"/>
                      <a:pt x="39052" y="280035"/>
                      <a:pt x="44768" y="308610"/>
                    </a:cubicBezTo>
                    <a:cubicBezTo>
                      <a:pt x="32385" y="308610"/>
                      <a:pt x="13335" y="308610"/>
                      <a:pt x="0" y="3086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E29AC9-8D85-4651-BEE9-28D5195C7486}"/>
                  </a:ext>
                </a:extLst>
              </p:cNvPr>
              <p:cNvSpPr/>
              <p:nvPr/>
            </p:nvSpPr>
            <p:spPr>
              <a:xfrm>
                <a:off x="7529513" y="2601277"/>
                <a:ext cx="76200" cy="95250"/>
              </a:xfrm>
              <a:custGeom>
                <a:avLst/>
                <a:gdLst>
                  <a:gd name="connsiteX0" fmla="*/ 81915 w 76200"/>
                  <a:gd name="connsiteY0" fmla="*/ 99060 h 95250"/>
                  <a:gd name="connsiteX1" fmla="*/ 0 w 76200"/>
                  <a:gd name="connsiteY1" fmla="*/ 99060 h 95250"/>
                  <a:gd name="connsiteX2" fmla="*/ 0 w 76200"/>
                  <a:gd name="connsiteY2" fmla="*/ 0 h 95250"/>
                  <a:gd name="connsiteX3" fmla="*/ 81915 w 76200"/>
                  <a:gd name="connsiteY3" fmla="*/ 0 h 95250"/>
                  <a:gd name="connsiteX4" fmla="*/ 81915 w 76200"/>
                  <a:gd name="connsiteY4" fmla="*/ 9906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95250">
                    <a:moveTo>
                      <a:pt x="81915" y="99060"/>
                    </a:moveTo>
                    <a:cubicBezTo>
                      <a:pt x="52388" y="99060"/>
                      <a:pt x="27623" y="99060"/>
                      <a:pt x="0" y="99060"/>
                    </a:cubicBezTo>
                    <a:cubicBezTo>
                      <a:pt x="0" y="65723"/>
                      <a:pt x="0" y="35243"/>
                      <a:pt x="0" y="0"/>
                    </a:cubicBezTo>
                    <a:cubicBezTo>
                      <a:pt x="26670" y="0"/>
                      <a:pt x="52388" y="0"/>
                      <a:pt x="81915" y="0"/>
                    </a:cubicBezTo>
                    <a:cubicBezTo>
                      <a:pt x="81915" y="32385"/>
                      <a:pt x="81915" y="63818"/>
                      <a:pt x="81915" y="990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DC19492-9448-45AC-BF5F-D4D7BD990723}"/>
                  </a:ext>
                </a:extLst>
              </p:cNvPr>
              <p:cNvSpPr/>
              <p:nvPr/>
            </p:nvSpPr>
            <p:spPr>
              <a:xfrm>
                <a:off x="7626668" y="1884045"/>
                <a:ext cx="200025" cy="295275"/>
              </a:xfrm>
              <a:custGeom>
                <a:avLst/>
                <a:gdLst>
                  <a:gd name="connsiteX0" fmla="*/ 200977 w 200025"/>
                  <a:gd name="connsiteY0" fmla="*/ 299085 h 295275"/>
                  <a:gd name="connsiteX1" fmla="*/ 0 w 200025"/>
                  <a:gd name="connsiteY1" fmla="*/ 297180 h 295275"/>
                  <a:gd name="connsiteX2" fmla="*/ 70485 w 200025"/>
                  <a:gd name="connsiteY2" fmla="*/ 0 h 295275"/>
                  <a:gd name="connsiteX3" fmla="*/ 126682 w 200025"/>
                  <a:gd name="connsiteY3" fmla="*/ 0 h 295275"/>
                  <a:gd name="connsiteX4" fmla="*/ 141922 w 200025"/>
                  <a:gd name="connsiteY4" fmla="*/ 130493 h 295275"/>
                  <a:gd name="connsiteX5" fmla="*/ 200977 w 200025"/>
                  <a:gd name="connsiteY5" fmla="*/ 29908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295275">
                    <a:moveTo>
                      <a:pt x="200977" y="299085"/>
                    </a:moveTo>
                    <a:cubicBezTo>
                      <a:pt x="126682" y="255270"/>
                      <a:pt x="62865" y="255270"/>
                      <a:pt x="0" y="297180"/>
                    </a:cubicBezTo>
                    <a:cubicBezTo>
                      <a:pt x="15240" y="195263"/>
                      <a:pt x="88582" y="110490"/>
                      <a:pt x="70485" y="0"/>
                    </a:cubicBezTo>
                    <a:cubicBezTo>
                      <a:pt x="85725" y="0"/>
                      <a:pt x="120015" y="0"/>
                      <a:pt x="126682" y="0"/>
                    </a:cubicBezTo>
                    <a:cubicBezTo>
                      <a:pt x="119063" y="59055"/>
                      <a:pt x="129540" y="89535"/>
                      <a:pt x="141922" y="130493"/>
                    </a:cubicBezTo>
                    <a:cubicBezTo>
                      <a:pt x="157163" y="182880"/>
                      <a:pt x="180975" y="207645"/>
                      <a:pt x="200977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8C3EB54-0F23-4DDA-956E-875A02D9D278}"/>
                  </a:ext>
                </a:extLst>
              </p:cNvPr>
              <p:cNvSpPr/>
              <p:nvPr/>
            </p:nvSpPr>
            <p:spPr>
              <a:xfrm>
                <a:off x="7700963" y="1562100"/>
                <a:ext cx="38100" cy="304800"/>
              </a:xfrm>
              <a:custGeom>
                <a:avLst/>
                <a:gdLst>
                  <a:gd name="connsiteX0" fmla="*/ 0 w 38100"/>
                  <a:gd name="connsiteY0" fmla="*/ 308610 h 304800"/>
                  <a:gd name="connsiteX1" fmla="*/ 15240 w 38100"/>
                  <a:gd name="connsiteY1" fmla="*/ 236220 h 304800"/>
                  <a:gd name="connsiteX2" fmla="*/ 16193 w 38100"/>
                  <a:gd name="connsiteY2" fmla="*/ 0 h 304800"/>
                  <a:gd name="connsiteX3" fmla="*/ 28575 w 38100"/>
                  <a:gd name="connsiteY3" fmla="*/ 0 h 304800"/>
                  <a:gd name="connsiteX4" fmla="*/ 29527 w 38100"/>
                  <a:gd name="connsiteY4" fmla="*/ 228600 h 304800"/>
                  <a:gd name="connsiteX5" fmla="*/ 44768 w 38100"/>
                  <a:gd name="connsiteY5" fmla="*/ 308610 h 304800"/>
                  <a:gd name="connsiteX6" fmla="*/ 0 w 38100"/>
                  <a:gd name="connsiteY6" fmla="*/ 3086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04800">
                    <a:moveTo>
                      <a:pt x="0" y="308610"/>
                    </a:moveTo>
                    <a:cubicBezTo>
                      <a:pt x="5715" y="281940"/>
                      <a:pt x="15240" y="260033"/>
                      <a:pt x="15240" y="236220"/>
                    </a:cubicBezTo>
                    <a:cubicBezTo>
                      <a:pt x="17145" y="157163"/>
                      <a:pt x="16193" y="79058"/>
                      <a:pt x="16193" y="0"/>
                    </a:cubicBezTo>
                    <a:cubicBezTo>
                      <a:pt x="20002" y="0"/>
                      <a:pt x="23813" y="0"/>
                      <a:pt x="28575" y="0"/>
                    </a:cubicBezTo>
                    <a:cubicBezTo>
                      <a:pt x="28575" y="76200"/>
                      <a:pt x="27623" y="152400"/>
                      <a:pt x="29527" y="228600"/>
                    </a:cubicBezTo>
                    <a:cubicBezTo>
                      <a:pt x="30480" y="254318"/>
                      <a:pt x="39052" y="280035"/>
                      <a:pt x="44768" y="308610"/>
                    </a:cubicBezTo>
                    <a:cubicBezTo>
                      <a:pt x="32385" y="308610"/>
                      <a:pt x="13335" y="308610"/>
                      <a:pt x="0" y="3086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FAAE68-D4CC-4245-AAE1-04D97B86D6F0}"/>
              </a:ext>
            </a:extLst>
          </p:cNvPr>
          <p:cNvGrpSpPr/>
          <p:nvPr/>
        </p:nvGrpSpPr>
        <p:grpSpPr>
          <a:xfrm>
            <a:off x="5532702" y="3290871"/>
            <a:ext cx="1013869" cy="554353"/>
            <a:chOff x="2801651" y="3947683"/>
            <a:chExt cx="1683399" cy="920431"/>
          </a:xfrm>
          <a:solidFill>
            <a:schemeClr val="bg1"/>
          </a:solidFill>
        </p:grpSpPr>
        <p:sp>
          <p:nvSpPr>
            <p:cNvPr id="162" name="Freeform: Shape 16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53B1B28-0074-4E04-AA26-7521C85A8870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4C2C12D-3AE3-4DAE-B055-A99D74D4E6AA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725A62-09E2-4F8D-8B3F-7941E9D7A2BA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C11B52-6D5E-4014-AD45-CC1B52B2AD5B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75EB6E-2755-4815-935A-1D9334C6D1BB}"/>
              </a:ext>
            </a:extLst>
          </p:cNvPr>
          <p:cNvSpPr txBox="1"/>
          <p:nvPr/>
        </p:nvSpPr>
        <p:spPr>
          <a:xfrm>
            <a:off x="845094" y="4832613"/>
            <a:ext cx="4070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least one case story for each TFA measure, and additional examples will be added over time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456707E-D0CB-4533-BCF8-2CF6B1DE693D}"/>
              </a:ext>
            </a:extLst>
          </p:cNvPr>
          <p:cNvSpPr txBox="1"/>
          <p:nvPr/>
        </p:nvSpPr>
        <p:spPr>
          <a:xfrm>
            <a:off x="6376049" y="2295563"/>
            <a:ext cx="519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 share experience with other countries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9AC8184-906E-4F9B-A8D2-FFFAC7C3DB85}"/>
              </a:ext>
            </a:extLst>
          </p:cNvPr>
          <p:cNvSpPr/>
          <p:nvPr/>
        </p:nvSpPr>
        <p:spPr>
          <a:xfrm rot="17436610">
            <a:off x="3862353" y="3042141"/>
            <a:ext cx="622842" cy="442308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E6A8F2B-B370-4AEF-B4A3-C3C33983E232}"/>
              </a:ext>
            </a:extLst>
          </p:cNvPr>
          <p:cNvSpPr/>
          <p:nvPr/>
        </p:nvSpPr>
        <p:spPr>
          <a:xfrm rot="17777534">
            <a:off x="3966627" y="2262004"/>
            <a:ext cx="572927" cy="797003"/>
          </a:xfrm>
          <a:custGeom>
            <a:avLst/>
            <a:gdLst>
              <a:gd name="connsiteX0" fmla="*/ 1022274 w 4159710"/>
              <a:gd name="connsiteY0" fmla="*/ 5419078 h 5786598"/>
              <a:gd name="connsiteX1" fmla="*/ 976163 w 4159710"/>
              <a:gd name="connsiteY1" fmla="*/ 5507455 h 5786598"/>
              <a:gd name="connsiteX2" fmla="*/ 1068385 w 4159710"/>
              <a:gd name="connsiteY2" fmla="*/ 5507455 h 5786598"/>
              <a:gd name="connsiteX3" fmla="*/ 1318025 w 4159710"/>
              <a:gd name="connsiteY3" fmla="*/ 5289802 h 5786598"/>
              <a:gd name="connsiteX4" fmla="*/ 1204463 w 4159710"/>
              <a:gd name="connsiteY4" fmla="*/ 5507455 h 5786598"/>
              <a:gd name="connsiteX5" fmla="*/ 1431587 w 4159710"/>
              <a:gd name="connsiteY5" fmla="*/ 5507455 h 5786598"/>
              <a:gd name="connsiteX6" fmla="*/ 708685 w 4159710"/>
              <a:gd name="connsiteY6" fmla="*/ 5255614 h 5786598"/>
              <a:gd name="connsiteX7" fmla="*/ 577286 w 4159710"/>
              <a:gd name="connsiteY7" fmla="*/ 5507455 h 5786598"/>
              <a:gd name="connsiteX8" fmla="*/ 840085 w 4159710"/>
              <a:gd name="connsiteY8" fmla="*/ 5507455 h 5786598"/>
              <a:gd name="connsiteX9" fmla="*/ 1203875 w 4159710"/>
              <a:gd name="connsiteY9" fmla="*/ 5071022 h 5786598"/>
              <a:gd name="connsiteX10" fmla="*/ 1053938 w 4159710"/>
              <a:gd name="connsiteY10" fmla="*/ 5358390 h 5786598"/>
              <a:gd name="connsiteX11" fmla="*/ 1131714 w 4159710"/>
              <a:gd name="connsiteY11" fmla="*/ 5507455 h 5786598"/>
              <a:gd name="connsiteX12" fmla="*/ 1141134 w 4159710"/>
              <a:gd name="connsiteY12" fmla="*/ 5507455 h 5786598"/>
              <a:gd name="connsiteX13" fmla="*/ 1286361 w 4159710"/>
              <a:gd name="connsiteY13" fmla="*/ 5229113 h 5786598"/>
              <a:gd name="connsiteX14" fmla="*/ 822835 w 4159710"/>
              <a:gd name="connsiteY14" fmla="*/ 5036834 h 5786598"/>
              <a:gd name="connsiteX15" fmla="*/ 740350 w 4159710"/>
              <a:gd name="connsiteY15" fmla="*/ 5194926 h 5786598"/>
              <a:gd name="connsiteX16" fmla="*/ 903414 w 4159710"/>
              <a:gd name="connsiteY16" fmla="*/ 5507455 h 5786598"/>
              <a:gd name="connsiteX17" fmla="*/ 912834 w 4159710"/>
              <a:gd name="connsiteY17" fmla="*/ 5507455 h 5786598"/>
              <a:gd name="connsiteX18" fmla="*/ 990609 w 4159710"/>
              <a:gd name="connsiteY18" fmla="*/ 5358390 h 5786598"/>
              <a:gd name="connsiteX19" fmla="*/ 1451724 w 4159710"/>
              <a:gd name="connsiteY19" fmla="*/ 5033553 h 5786598"/>
              <a:gd name="connsiteX20" fmla="*/ 1355112 w 4159710"/>
              <a:gd name="connsiteY20" fmla="*/ 5218720 h 5786598"/>
              <a:gd name="connsiteX21" fmla="*/ 1505762 w 4159710"/>
              <a:gd name="connsiteY21" fmla="*/ 5507455 h 5786598"/>
              <a:gd name="connsiteX22" fmla="*/ 1698986 w 4159710"/>
              <a:gd name="connsiteY22" fmla="*/ 5507455 h 5786598"/>
              <a:gd name="connsiteX23" fmla="*/ 574986 w 4159710"/>
              <a:gd name="connsiteY23" fmla="*/ 4999366 h 5786598"/>
              <a:gd name="connsiteX24" fmla="*/ 309887 w 4159710"/>
              <a:gd name="connsiteY24" fmla="*/ 5507455 h 5786598"/>
              <a:gd name="connsiteX25" fmla="*/ 503111 w 4159710"/>
              <a:gd name="connsiteY25" fmla="*/ 5507455 h 5786598"/>
              <a:gd name="connsiteX26" fmla="*/ 671598 w 4159710"/>
              <a:gd name="connsiteY26" fmla="*/ 5184533 h 5786598"/>
              <a:gd name="connsiteX27" fmla="*/ 1290352 w 4159710"/>
              <a:gd name="connsiteY27" fmla="*/ 4905281 h 5786598"/>
              <a:gd name="connsiteX28" fmla="*/ 1240962 w 4159710"/>
              <a:gd name="connsiteY28" fmla="*/ 4999940 h 5786598"/>
              <a:gd name="connsiteX29" fmla="*/ 1323448 w 4159710"/>
              <a:gd name="connsiteY29" fmla="*/ 5158032 h 5786598"/>
              <a:gd name="connsiteX30" fmla="*/ 1420060 w 4159710"/>
              <a:gd name="connsiteY30" fmla="*/ 4972866 h 5786598"/>
              <a:gd name="connsiteX31" fmla="*/ 1384797 w 4159710"/>
              <a:gd name="connsiteY31" fmla="*/ 4905281 h 5786598"/>
              <a:gd name="connsiteX32" fmla="*/ 1191573 w 4159710"/>
              <a:gd name="connsiteY32" fmla="*/ 4905281 h 5786598"/>
              <a:gd name="connsiteX33" fmla="*/ 1209298 w 4159710"/>
              <a:gd name="connsiteY33" fmla="*/ 4939252 h 5786598"/>
              <a:gd name="connsiteX34" fmla="*/ 1227023 w 4159710"/>
              <a:gd name="connsiteY34" fmla="*/ 4905281 h 5786598"/>
              <a:gd name="connsiteX35" fmla="*/ 891474 w 4159710"/>
              <a:gd name="connsiteY35" fmla="*/ 4905281 h 5786598"/>
              <a:gd name="connsiteX36" fmla="*/ 854499 w 4159710"/>
              <a:gd name="connsiteY36" fmla="*/ 4976146 h 5786598"/>
              <a:gd name="connsiteX37" fmla="*/ 1022274 w 4159710"/>
              <a:gd name="connsiteY37" fmla="*/ 5297702 h 5786598"/>
              <a:gd name="connsiteX38" fmla="*/ 1172210 w 4159710"/>
              <a:gd name="connsiteY38" fmla="*/ 5010334 h 5786598"/>
              <a:gd name="connsiteX39" fmla="*/ 1117398 w 4159710"/>
              <a:gd name="connsiteY39" fmla="*/ 4905281 h 5786598"/>
              <a:gd name="connsiteX40" fmla="*/ 624075 w 4159710"/>
              <a:gd name="connsiteY40" fmla="*/ 4905281 h 5786598"/>
              <a:gd name="connsiteX41" fmla="*/ 606650 w 4159710"/>
              <a:gd name="connsiteY41" fmla="*/ 4938678 h 5786598"/>
              <a:gd name="connsiteX42" fmla="*/ 703262 w 4159710"/>
              <a:gd name="connsiteY42" fmla="*/ 5123845 h 5786598"/>
              <a:gd name="connsiteX43" fmla="*/ 785748 w 4159710"/>
              <a:gd name="connsiteY43" fmla="*/ 4965752 h 5786598"/>
              <a:gd name="connsiteX44" fmla="*/ 754196 w 4159710"/>
              <a:gd name="connsiteY44" fmla="*/ 4905281 h 5786598"/>
              <a:gd name="connsiteX45" fmla="*/ 1286363 w 4159710"/>
              <a:gd name="connsiteY45" fmla="*/ 4716622 h 5786598"/>
              <a:gd name="connsiteX46" fmla="*/ 1286363 w 4159710"/>
              <a:gd name="connsiteY46" fmla="*/ 4742928 h 5786598"/>
              <a:gd name="connsiteX47" fmla="*/ 1280308 w 4159710"/>
              <a:gd name="connsiteY47" fmla="*/ 4772921 h 5786598"/>
              <a:gd name="connsiteX48" fmla="*/ 1315738 w 4159710"/>
              <a:gd name="connsiteY48" fmla="*/ 4772921 h 5786598"/>
              <a:gd name="connsiteX49" fmla="*/ 760478 w 4159710"/>
              <a:gd name="connsiteY49" fmla="*/ 4643851 h 5786598"/>
              <a:gd name="connsiteX50" fmla="*/ 693135 w 4159710"/>
              <a:gd name="connsiteY50" fmla="*/ 4772921 h 5786598"/>
              <a:gd name="connsiteX51" fmla="*/ 766533 w 4159710"/>
              <a:gd name="connsiteY51" fmla="*/ 4772921 h 5786598"/>
              <a:gd name="connsiteX52" fmla="*/ 760478 w 4159710"/>
              <a:gd name="connsiteY52" fmla="*/ 4742928 h 5786598"/>
              <a:gd name="connsiteX53" fmla="*/ 1286363 w 4159710"/>
              <a:gd name="connsiteY53" fmla="*/ 4116690 h 5786598"/>
              <a:gd name="connsiteX54" fmla="*/ 1286363 w 4159710"/>
              <a:gd name="connsiteY54" fmla="*/ 4574458 h 5786598"/>
              <a:gd name="connsiteX55" fmla="*/ 1389913 w 4159710"/>
              <a:gd name="connsiteY55" fmla="*/ 4772921 h 5786598"/>
              <a:gd name="connsiteX56" fmla="*/ 1441619 w 4159710"/>
              <a:gd name="connsiteY56" fmla="*/ 4772921 h 5786598"/>
              <a:gd name="connsiteX57" fmla="*/ 1441619 w 4159710"/>
              <a:gd name="connsiteY57" fmla="*/ 4116690 h 5786598"/>
              <a:gd name="connsiteX58" fmla="*/ 582362 w 4159710"/>
              <a:gd name="connsiteY58" fmla="*/ 4116689 h 5786598"/>
              <a:gd name="connsiteX59" fmla="*/ 582362 w 4159710"/>
              <a:gd name="connsiteY59" fmla="*/ 4772921 h 5786598"/>
              <a:gd name="connsiteX60" fmla="*/ 618960 w 4159710"/>
              <a:gd name="connsiteY60" fmla="*/ 4772921 h 5786598"/>
              <a:gd name="connsiteX61" fmla="*/ 760478 w 4159710"/>
              <a:gd name="connsiteY61" fmla="*/ 4501687 h 5786598"/>
              <a:gd name="connsiteX62" fmla="*/ 760478 w 4159710"/>
              <a:gd name="connsiteY62" fmla="*/ 4116689 h 5786598"/>
              <a:gd name="connsiteX63" fmla="*/ 1286363 w 4159710"/>
              <a:gd name="connsiteY63" fmla="*/ 3949802 h 5786598"/>
              <a:gd name="connsiteX64" fmla="*/ 1286363 w 4159710"/>
              <a:gd name="connsiteY64" fmla="*/ 4070970 h 5786598"/>
              <a:gd name="connsiteX65" fmla="*/ 1441619 w 4159710"/>
              <a:gd name="connsiteY65" fmla="*/ 4070970 h 5786598"/>
              <a:gd name="connsiteX66" fmla="*/ 1441619 w 4159710"/>
              <a:gd name="connsiteY66" fmla="*/ 3949802 h 5786598"/>
              <a:gd name="connsiteX67" fmla="*/ 582362 w 4159710"/>
              <a:gd name="connsiteY67" fmla="*/ 3949801 h 5786598"/>
              <a:gd name="connsiteX68" fmla="*/ 582362 w 4159710"/>
              <a:gd name="connsiteY68" fmla="*/ 4070970 h 5786598"/>
              <a:gd name="connsiteX69" fmla="*/ 760478 w 4159710"/>
              <a:gd name="connsiteY69" fmla="*/ 4070970 h 5786598"/>
              <a:gd name="connsiteX70" fmla="*/ 760478 w 4159710"/>
              <a:gd name="connsiteY70" fmla="*/ 3949801 h 5786598"/>
              <a:gd name="connsiteX71" fmla="*/ 1286363 w 4159710"/>
              <a:gd name="connsiteY71" fmla="*/ 3781025 h 5786598"/>
              <a:gd name="connsiteX72" fmla="*/ 1286363 w 4159710"/>
              <a:gd name="connsiteY72" fmla="*/ 3904082 h 5786598"/>
              <a:gd name="connsiteX73" fmla="*/ 1441619 w 4159710"/>
              <a:gd name="connsiteY73" fmla="*/ 3904082 h 5786598"/>
              <a:gd name="connsiteX74" fmla="*/ 1441619 w 4159710"/>
              <a:gd name="connsiteY74" fmla="*/ 3781025 h 5786598"/>
              <a:gd name="connsiteX75" fmla="*/ 582362 w 4159710"/>
              <a:gd name="connsiteY75" fmla="*/ 3781025 h 5786598"/>
              <a:gd name="connsiteX76" fmla="*/ 582362 w 4159710"/>
              <a:gd name="connsiteY76" fmla="*/ 3904082 h 5786598"/>
              <a:gd name="connsiteX77" fmla="*/ 760478 w 4159710"/>
              <a:gd name="connsiteY77" fmla="*/ 3904082 h 5786598"/>
              <a:gd name="connsiteX78" fmla="*/ 760478 w 4159710"/>
              <a:gd name="connsiteY78" fmla="*/ 3781025 h 5786598"/>
              <a:gd name="connsiteX79" fmla="*/ 1174823 w 4159710"/>
              <a:gd name="connsiteY79" fmla="*/ 2986866 h 5786598"/>
              <a:gd name="connsiteX80" fmla="*/ 1154863 w 4159710"/>
              <a:gd name="connsiteY80" fmla="*/ 3006826 h 5786598"/>
              <a:gd name="connsiteX81" fmla="*/ 1154863 w 4159710"/>
              <a:gd name="connsiteY81" fmla="*/ 3388285 h 5786598"/>
              <a:gd name="connsiteX82" fmla="*/ 1174823 w 4159710"/>
              <a:gd name="connsiteY82" fmla="*/ 3408245 h 5786598"/>
              <a:gd name="connsiteX83" fmla="*/ 1254662 w 4159710"/>
              <a:gd name="connsiteY83" fmla="*/ 3408245 h 5786598"/>
              <a:gd name="connsiteX84" fmla="*/ 1274622 w 4159710"/>
              <a:gd name="connsiteY84" fmla="*/ 3388285 h 5786598"/>
              <a:gd name="connsiteX85" fmla="*/ 1274622 w 4159710"/>
              <a:gd name="connsiteY85" fmla="*/ 3006826 h 5786598"/>
              <a:gd name="connsiteX86" fmla="*/ 1254662 w 4159710"/>
              <a:gd name="connsiteY86" fmla="*/ 2986866 h 5786598"/>
              <a:gd name="connsiteX87" fmla="*/ 694919 w 4159710"/>
              <a:gd name="connsiteY87" fmla="*/ 2986866 h 5786598"/>
              <a:gd name="connsiteX88" fmla="*/ 678402 w 4159710"/>
              <a:gd name="connsiteY88" fmla="*/ 3003383 h 5786598"/>
              <a:gd name="connsiteX89" fmla="*/ 678402 w 4159710"/>
              <a:gd name="connsiteY89" fmla="*/ 3391728 h 5786598"/>
              <a:gd name="connsiteX90" fmla="*/ 694919 w 4159710"/>
              <a:gd name="connsiteY90" fmla="*/ 3408245 h 5786598"/>
              <a:gd name="connsiteX91" fmla="*/ 760984 w 4159710"/>
              <a:gd name="connsiteY91" fmla="*/ 3408245 h 5786598"/>
              <a:gd name="connsiteX92" fmla="*/ 777501 w 4159710"/>
              <a:gd name="connsiteY92" fmla="*/ 3391728 h 5786598"/>
              <a:gd name="connsiteX93" fmla="*/ 777501 w 4159710"/>
              <a:gd name="connsiteY93" fmla="*/ 3003383 h 5786598"/>
              <a:gd name="connsiteX94" fmla="*/ 760984 w 4159710"/>
              <a:gd name="connsiteY94" fmla="*/ 2986866 h 5786598"/>
              <a:gd name="connsiteX95" fmla="*/ 502584 w 4159710"/>
              <a:gd name="connsiteY95" fmla="*/ 2986866 h 5786598"/>
              <a:gd name="connsiteX96" fmla="*/ 486067 w 4159710"/>
              <a:gd name="connsiteY96" fmla="*/ 3003383 h 5786598"/>
              <a:gd name="connsiteX97" fmla="*/ 486067 w 4159710"/>
              <a:gd name="connsiteY97" fmla="*/ 3391728 h 5786598"/>
              <a:gd name="connsiteX98" fmla="*/ 502584 w 4159710"/>
              <a:gd name="connsiteY98" fmla="*/ 3408245 h 5786598"/>
              <a:gd name="connsiteX99" fmla="*/ 568649 w 4159710"/>
              <a:gd name="connsiteY99" fmla="*/ 3408245 h 5786598"/>
              <a:gd name="connsiteX100" fmla="*/ 585166 w 4159710"/>
              <a:gd name="connsiteY100" fmla="*/ 3391728 h 5786598"/>
              <a:gd name="connsiteX101" fmla="*/ 585166 w 4159710"/>
              <a:gd name="connsiteY101" fmla="*/ 3003383 h 5786598"/>
              <a:gd name="connsiteX102" fmla="*/ 568649 w 4159710"/>
              <a:gd name="connsiteY102" fmla="*/ 2986866 h 5786598"/>
              <a:gd name="connsiteX103" fmla="*/ 310249 w 4159710"/>
              <a:gd name="connsiteY103" fmla="*/ 2986866 h 5786598"/>
              <a:gd name="connsiteX104" fmla="*/ 293732 w 4159710"/>
              <a:gd name="connsiteY104" fmla="*/ 3003383 h 5786598"/>
              <a:gd name="connsiteX105" fmla="*/ 293732 w 4159710"/>
              <a:gd name="connsiteY105" fmla="*/ 3391728 h 5786598"/>
              <a:gd name="connsiteX106" fmla="*/ 310249 w 4159710"/>
              <a:gd name="connsiteY106" fmla="*/ 3408245 h 5786598"/>
              <a:gd name="connsiteX107" fmla="*/ 376314 w 4159710"/>
              <a:gd name="connsiteY107" fmla="*/ 3408245 h 5786598"/>
              <a:gd name="connsiteX108" fmla="*/ 392831 w 4159710"/>
              <a:gd name="connsiteY108" fmla="*/ 3391728 h 5786598"/>
              <a:gd name="connsiteX109" fmla="*/ 392831 w 4159710"/>
              <a:gd name="connsiteY109" fmla="*/ 3003383 h 5786598"/>
              <a:gd name="connsiteX110" fmla="*/ 376314 w 4159710"/>
              <a:gd name="connsiteY110" fmla="*/ 2986866 h 5786598"/>
              <a:gd name="connsiteX111" fmla="*/ 871284 w 4159710"/>
              <a:gd name="connsiteY111" fmla="*/ 2156869 h 5786598"/>
              <a:gd name="connsiteX112" fmla="*/ 249133 w 4159710"/>
              <a:gd name="connsiteY112" fmla="*/ 2819733 h 5786598"/>
              <a:gd name="connsiteX113" fmla="*/ 830389 w 4159710"/>
              <a:gd name="connsiteY113" fmla="*/ 2819733 h 5786598"/>
              <a:gd name="connsiteX114" fmla="*/ 1322149 w 4159710"/>
              <a:gd name="connsiteY114" fmla="*/ 1457297 h 5786598"/>
              <a:gd name="connsiteX115" fmla="*/ 1134233 w 4159710"/>
              <a:gd name="connsiteY115" fmla="*/ 1473712 h 5786598"/>
              <a:gd name="connsiteX116" fmla="*/ 1155963 w 4159710"/>
              <a:gd name="connsiteY116" fmla="*/ 1825935 h 5786598"/>
              <a:gd name="connsiteX117" fmla="*/ 1248284 w 4159710"/>
              <a:gd name="connsiteY117" fmla="*/ 1825935 h 5786598"/>
              <a:gd name="connsiteX118" fmla="*/ 1257606 w 4159710"/>
              <a:gd name="connsiteY118" fmla="*/ 1835257 h 5786598"/>
              <a:gd name="connsiteX119" fmla="*/ 1257606 w 4159710"/>
              <a:gd name="connsiteY119" fmla="*/ 1872543 h 5786598"/>
              <a:gd name="connsiteX120" fmla="*/ 1248284 w 4159710"/>
              <a:gd name="connsiteY120" fmla="*/ 1881866 h 5786598"/>
              <a:gd name="connsiteX121" fmla="*/ 1159414 w 4159710"/>
              <a:gd name="connsiteY121" fmla="*/ 1881866 h 5786598"/>
              <a:gd name="connsiteX122" fmla="*/ 1170086 w 4159710"/>
              <a:gd name="connsiteY122" fmla="*/ 2054855 h 5786598"/>
              <a:gd name="connsiteX123" fmla="*/ 1233364 w 4159710"/>
              <a:gd name="connsiteY123" fmla="*/ 2054855 h 5786598"/>
              <a:gd name="connsiteX124" fmla="*/ 1247840 w 4159710"/>
              <a:gd name="connsiteY124" fmla="*/ 2069332 h 5786598"/>
              <a:gd name="connsiteX125" fmla="*/ 1247840 w 4159710"/>
              <a:gd name="connsiteY125" fmla="*/ 2127235 h 5786598"/>
              <a:gd name="connsiteX126" fmla="*/ 1233364 w 4159710"/>
              <a:gd name="connsiteY126" fmla="*/ 2141711 h 5786598"/>
              <a:gd name="connsiteX127" fmla="*/ 1175445 w 4159710"/>
              <a:gd name="connsiteY127" fmla="*/ 2141711 h 5786598"/>
              <a:gd name="connsiteX128" fmla="*/ 1217275 w 4159710"/>
              <a:gd name="connsiteY128" fmla="*/ 2819733 h 5786598"/>
              <a:gd name="connsiteX129" fmla="*/ 1538655 w 4159710"/>
              <a:gd name="connsiteY129" fmla="*/ 2819733 h 5786598"/>
              <a:gd name="connsiteX130" fmla="*/ 1538655 w 4159710"/>
              <a:gd name="connsiteY130" fmla="*/ 2916015 h 5786598"/>
              <a:gd name="connsiteX131" fmla="*/ 1834975 w 4159710"/>
              <a:gd name="connsiteY131" fmla="*/ 2426775 h 5786598"/>
              <a:gd name="connsiteX132" fmla="*/ 2470117 w 4159710"/>
              <a:gd name="connsiteY132" fmla="*/ 140636 h 5786598"/>
              <a:gd name="connsiteX133" fmla="*/ 2450688 w 4159710"/>
              <a:gd name="connsiteY133" fmla="*/ 169453 h 5786598"/>
              <a:gd name="connsiteX134" fmla="*/ 2380499 w 4159710"/>
              <a:gd name="connsiteY134" fmla="*/ 198526 h 5786598"/>
              <a:gd name="connsiteX135" fmla="*/ 2341862 w 4159710"/>
              <a:gd name="connsiteY135" fmla="*/ 190726 h 5786598"/>
              <a:gd name="connsiteX136" fmla="*/ 2319689 w 4159710"/>
              <a:gd name="connsiteY136" fmla="*/ 175776 h 5786598"/>
              <a:gd name="connsiteX137" fmla="*/ 1188989 w 4159710"/>
              <a:gd name="connsiteY137" fmla="*/ 1308426 h 5786598"/>
              <a:gd name="connsiteX138" fmla="*/ 1342990 w 4159710"/>
              <a:gd name="connsiteY138" fmla="*/ 1294974 h 5786598"/>
              <a:gd name="connsiteX139" fmla="*/ 1353866 w 4159710"/>
              <a:gd name="connsiteY139" fmla="*/ 1419480 h 5786598"/>
              <a:gd name="connsiteX140" fmla="*/ 1862584 w 4159710"/>
              <a:gd name="connsiteY140" fmla="*/ 2381191 h 5786598"/>
              <a:gd name="connsiteX141" fmla="*/ 3029209 w 4159710"/>
              <a:gd name="connsiteY141" fmla="*/ 455030 h 5786598"/>
              <a:gd name="connsiteX142" fmla="*/ 2380499 w 4159710"/>
              <a:gd name="connsiteY142" fmla="*/ 0 h 5786598"/>
              <a:gd name="connsiteX143" fmla="*/ 2479762 w 4159710"/>
              <a:gd name="connsiteY143" fmla="*/ 99263 h 5786598"/>
              <a:gd name="connsiteX144" fmla="*/ 2478311 w 4159710"/>
              <a:gd name="connsiteY144" fmla="*/ 106448 h 5786598"/>
              <a:gd name="connsiteX145" fmla="*/ 3219890 w 4159710"/>
              <a:gd name="connsiteY145" fmla="*/ 215733 h 5786598"/>
              <a:gd name="connsiteX146" fmla="*/ 3217054 w 4159710"/>
              <a:gd name="connsiteY146" fmla="*/ 220776 h 5786598"/>
              <a:gd name="connsiteX147" fmla="*/ 4067223 w 4159710"/>
              <a:gd name="connsiteY147" fmla="*/ 1004298 h 5786598"/>
              <a:gd name="connsiteX148" fmla="*/ 4069653 w 4159710"/>
              <a:gd name="connsiteY148" fmla="*/ 1000693 h 5786598"/>
              <a:gd name="connsiteX149" fmla="*/ 4106956 w 4159710"/>
              <a:gd name="connsiteY149" fmla="*/ 985242 h 5786598"/>
              <a:gd name="connsiteX150" fmla="*/ 4159710 w 4159710"/>
              <a:gd name="connsiteY150" fmla="*/ 1037996 h 5786598"/>
              <a:gd name="connsiteX151" fmla="*/ 4106956 w 4159710"/>
              <a:gd name="connsiteY151" fmla="*/ 1090750 h 5786598"/>
              <a:gd name="connsiteX152" fmla="*/ 4054202 w 4159710"/>
              <a:gd name="connsiteY152" fmla="*/ 1037996 h 5786598"/>
              <a:gd name="connsiteX153" fmla="*/ 4058348 w 4159710"/>
              <a:gd name="connsiteY153" fmla="*/ 1017462 h 5786598"/>
              <a:gd name="connsiteX154" fmla="*/ 4060261 w 4159710"/>
              <a:gd name="connsiteY154" fmla="*/ 1014623 h 5786598"/>
              <a:gd name="connsiteX155" fmla="*/ 3137412 w 4159710"/>
              <a:gd name="connsiteY155" fmla="*/ 519074 h 5786598"/>
              <a:gd name="connsiteX156" fmla="*/ 1538655 w 4159710"/>
              <a:gd name="connsiteY156" fmla="*/ 3357254 h 5786598"/>
              <a:gd name="connsiteX157" fmla="*/ 1538655 w 4159710"/>
              <a:gd name="connsiteY157" fmla="*/ 3364856 h 5786598"/>
              <a:gd name="connsiteX158" fmla="*/ 1696915 w 4159710"/>
              <a:gd name="connsiteY158" fmla="*/ 3364856 h 5786598"/>
              <a:gd name="connsiteX159" fmla="*/ 1696915 w 4159710"/>
              <a:gd name="connsiteY159" fmla="*/ 3781025 h 5786598"/>
              <a:gd name="connsiteX160" fmla="*/ 1487338 w 4159710"/>
              <a:gd name="connsiteY160" fmla="*/ 3781025 h 5786598"/>
              <a:gd name="connsiteX161" fmla="*/ 1487338 w 4159710"/>
              <a:gd name="connsiteY161" fmla="*/ 3904082 h 5786598"/>
              <a:gd name="connsiteX162" fmla="*/ 1563403 w 4159710"/>
              <a:gd name="connsiteY162" fmla="*/ 3904082 h 5786598"/>
              <a:gd name="connsiteX163" fmla="*/ 1586263 w 4159710"/>
              <a:gd name="connsiteY163" fmla="*/ 3926942 h 5786598"/>
              <a:gd name="connsiteX164" fmla="*/ 1586262 w 4159710"/>
              <a:gd name="connsiteY164" fmla="*/ 3926942 h 5786598"/>
              <a:gd name="connsiteX165" fmla="*/ 1563402 w 4159710"/>
              <a:gd name="connsiteY165" fmla="*/ 3949802 h 5786598"/>
              <a:gd name="connsiteX166" fmla="*/ 1487338 w 4159710"/>
              <a:gd name="connsiteY166" fmla="*/ 3949802 h 5786598"/>
              <a:gd name="connsiteX167" fmla="*/ 1487338 w 4159710"/>
              <a:gd name="connsiteY167" fmla="*/ 4070970 h 5786598"/>
              <a:gd name="connsiteX168" fmla="*/ 1563403 w 4159710"/>
              <a:gd name="connsiteY168" fmla="*/ 4070970 h 5786598"/>
              <a:gd name="connsiteX169" fmla="*/ 1586263 w 4159710"/>
              <a:gd name="connsiteY169" fmla="*/ 4093830 h 5786598"/>
              <a:gd name="connsiteX170" fmla="*/ 1586262 w 4159710"/>
              <a:gd name="connsiteY170" fmla="*/ 4093830 h 5786598"/>
              <a:gd name="connsiteX171" fmla="*/ 1563402 w 4159710"/>
              <a:gd name="connsiteY171" fmla="*/ 4116690 h 5786598"/>
              <a:gd name="connsiteX172" fmla="*/ 1487338 w 4159710"/>
              <a:gd name="connsiteY172" fmla="*/ 4116690 h 5786598"/>
              <a:gd name="connsiteX173" fmla="*/ 1487338 w 4159710"/>
              <a:gd name="connsiteY173" fmla="*/ 4772921 h 5786598"/>
              <a:gd name="connsiteX174" fmla="*/ 1529674 w 4159710"/>
              <a:gd name="connsiteY174" fmla="*/ 4772921 h 5786598"/>
              <a:gd name="connsiteX175" fmla="*/ 1586262 w 4159710"/>
              <a:gd name="connsiteY175" fmla="*/ 4829509 h 5786598"/>
              <a:gd name="connsiteX176" fmla="*/ 1586262 w 4159710"/>
              <a:gd name="connsiteY176" fmla="*/ 4848693 h 5786598"/>
              <a:gd name="connsiteX177" fmla="*/ 1529674 w 4159710"/>
              <a:gd name="connsiteY177" fmla="*/ 4905281 h 5786598"/>
              <a:gd name="connsiteX178" fmla="*/ 1518652 w 4159710"/>
              <a:gd name="connsiteY178" fmla="*/ 4905281 h 5786598"/>
              <a:gd name="connsiteX179" fmla="*/ 1488812 w 4159710"/>
              <a:gd name="connsiteY179" fmla="*/ 4962472 h 5786598"/>
              <a:gd name="connsiteX180" fmla="*/ 1773161 w 4159710"/>
              <a:gd name="connsiteY180" fmla="*/ 5507455 h 5786598"/>
              <a:gd name="connsiteX181" fmla="*/ 1945385 w 4159710"/>
              <a:gd name="connsiteY181" fmla="*/ 5507455 h 5786598"/>
              <a:gd name="connsiteX182" fmla="*/ 2015377 w 4159710"/>
              <a:gd name="connsiteY182" fmla="*/ 5577447 h 5786598"/>
              <a:gd name="connsiteX183" fmla="*/ 2015377 w 4159710"/>
              <a:gd name="connsiteY183" fmla="*/ 5716606 h 5786598"/>
              <a:gd name="connsiteX184" fmla="*/ 1945385 w 4159710"/>
              <a:gd name="connsiteY184" fmla="*/ 5786598 h 5786598"/>
              <a:gd name="connsiteX185" fmla="*/ 166286 w 4159710"/>
              <a:gd name="connsiteY185" fmla="*/ 5786598 h 5786598"/>
              <a:gd name="connsiteX186" fmla="*/ 96294 w 4159710"/>
              <a:gd name="connsiteY186" fmla="*/ 5716606 h 5786598"/>
              <a:gd name="connsiteX187" fmla="*/ 96294 w 4159710"/>
              <a:gd name="connsiteY187" fmla="*/ 5577447 h 5786598"/>
              <a:gd name="connsiteX188" fmla="*/ 166286 w 4159710"/>
              <a:gd name="connsiteY188" fmla="*/ 5507455 h 5786598"/>
              <a:gd name="connsiteX189" fmla="*/ 235712 w 4159710"/>
              <a:gd name="connsiteY189" fmla="*/ 5507455 h 5786598"/>
              <a:gd name="connsiteX190" fmla="*/ 537898 w 4159710"/>
              <a:gd name="connsiteY190" fmla="*/ 4928284 h 5786598"/>
              <a:gd name="connsiteX191" fmla="*/ 525896 w 4159710"/>
              <a:gd name="connsiteY191" fmla="*/ 4905281 h 5786598"/>
              <a:gd name="connsiteX192" fmla="*/ 517166 w 4159710"/>
              <a:gd name="connsiteY192" fmla="*/ 4905281 h 5786598"/>
              <a:gd name="connsiteX193" fmla="*/ 460578 w 4159710"/>
              <a:gd name="connsiteY193" fmla="*/ 4848693 h 5786598"/>
              <a:gd name="connsiteX194" fmla="*/ 460578 w 4159710"/>
              <a:gd name="connsiteY194" fmla="*/ 4829509 h 5786598"/>
              <a:gd name="connsiteX195" fmla="*/ 517166 w 4159710"/>
              <a:gd name="connsiteY195" fmla="*/ 4772921 h 5786598"/>
              <a:gd name="connsiteX196" fmla="*/ 536643 w 4159710"/>
              <a:gd name="connsiteY196" fmla="*/ 4772921 h 5786598"/>
              <a:gd name="connsiteX197" fmla="*/ 536643 w 4159710"/>
              <a:gd name="connsiteY197" fmla="*/ 4116689 h 5786598"/>
              <a:gd name="connsiteX198" fmla="*/ 483438 w 4159710"/>
              <a:gd name="connsiteY198" fmla="*/ 4116689 h 5786598"/>
              <a:gd name="connsiteX199" fmla="*/ 467274 w 4159710"/>
              <a:gd name="connsiteY199" fmla="*/ 4109993 h 5786598"/>
              <a:gd name="connsiteX200" fmla="*/ 460578 w 4159710"/>
              <a:gd name="connsiteY200" fmla="*/ 4093829 h 5786598"/>
              <a:gd name="connsiteX201" fmla="*/ 467274 w 4159710"/>
              <a:gd name="connsiteY201" fmla="*/ 4077665 h 5786598"/>
              <a:gd name="connsiteX202" fmla="*/ 483438 w 4159710"/>
              <a:gd name="connsiteY202" fmla="*/ 4070970 h 5786598"/>
              <a:gd name="connsiteX203" fmla="*/ 536643 w 4159710"/>
              <a:gd name="connsiteY203" fmla="*/ 4070970 h 5786598"/>
              <a:gd name="connsiteX204" fmla="*/ 536643 w 4159710"/>
              <a:gd name="connsiteY204" fmla="*/ 3949801 h 5786598"/>
              <a:gd name="connsiteX205" fmla="*/ 483438 w 4159710"/>
              <a:gd name="connsiteY205" fmla="*/ 3949801 h 5786598"/>
              <a:gd name="connsiteX206" fmla="*/ 467274 w 4159710"/>
              <a:gd name="connsiteY206" fmla="*/ 3943105 h 5786598"/>
              <a:gd name="connsiteX207" fmla="*/ 460578 w 4159710"/>
              <a:gd name="connsiteY207" fmla="*/ 3926941 h 5786598"/>
              <a:gd name="connsiteX208" fmla="*/ 467274 w 4159710"/>
              <a:gd name="connsiteY208" fmla="*/ 3910777 h 5786598"/>
              <a:gd name="connsiteX209" fmla="*/ 483438 w 4159710"/>
              <a:gd name="connsiteY209" fmla="*/ 3904082 h 5786598"/>
              <a:gd name="connsiteX210" fmla="*/ 536643 w 4159710"/>
              <a:gd name="connsiteY210" fmla="*/ 3904082 h 5786598"/>
              <a:gd name="connsiteX211" fmla="*/ 536643 w 4159710"/>
              <a:gd name="connsiteY211" fmla="*/ 3781025 h 5786598"/>
              <a:gd name="connsiteX212" fmla="*/ 0 w 4159710"/>
              <a:gd name="connsiteY212" fmla="*/ 3781025 h 5786598"/>
              <a:gd name="connsiteX213" fmla="*/ 0 w 4159710"/>
              <a:gd name="connsiteY213" fmla="*/ 3364856 h 5786598"/>
              <a:gd name="connsiteX214" fmla="*/ 1 w 4159710"/>
              <a:gd name="connsiteY214" fmla="*/ 3364856 h 5786598"/>
              <a:gd name="connsiteX215" fmla="*/ 1 w 4159710"/>
              <a:gd name="connsiteY215" fmla="*/ 2819733 h 5786598"/>
              <a:gd name="connsiteX216" fmla="*/ 186431 w 4159710"/>
              <a:gd name="connsiteY216" fmla="*/ 2819733 h 5786598"/>
              <a:gd name="connsiteX217" fmla="*/ 823097 w 4159710"/>
              <a:gd name="connsiteY217" fmla="*/ 2141404 h 5786598"/>
              <a:gd name="connsiteX218" fmla="*/ 813602 w 4159710"/>
              <a:gd name="connsiteY218" fmla="*/ 2137471 h 5786598"/>
              <a:gd name="connsiteX219" fmla="*/ 809362 w 4159710"/>
              <a:gd name="connsiteY219" fmla="*/ 2127235 h 5786598"/>
              <a:gd name="connsiteX220" fmla="*/ 809362 w 4159710"/>
              <a:gd name="connsiteY220" fmla="*/ 2069332 h 5786598"/>
              <a:gd name="connsiteX221" fmla="*/ 823838 w 4159710"/>
              <a:gd name="connsiteY221" fmla="*/ 2054855 h 5786598"/>
              <a:gd name="connsiteX222" fmla="*/ 877577 w 4159710"/>
              <a:gd name="connsiteY222" fmla="*/ 2054855 h 5786598"/>
              <a:gd name="connsiteX223" fmla="*/ 888250 w 4159710"/>
              <a:gd name="connsiteY223" fmla="*/ 1881866 h 5786598"/>
              <a:gd name="connsiteX224" fmla="*/ 828450 w 4159710"/>
              <a:gd name="connsiteY224" fmla="*/ 1881866 h 5786598"/>
              <a:gd name="connsiteX225" fmla="*/ 819128 w 4159710"/>
              <a:gd name="connsiteY225" fmla="*/ 1872543 h 5786598"/>
              <a:gd name="connsiteX226" fmla="*/ 819128 w 4159710"/>
              <a:gd name="connsiteY226" fmla="*/ 1835257 h 5786598"/>
              <a:gd name="connsiteX227" fmla="*/ 828450 w 4159710"/>
              <a:gd name="connsiteY227" fmla="*/ 1825935 h 5786598"/>
              <a:gd name="connsiteX228" fmla="*/ 891700 w 4159710"/>
              <a:gd name="connsiteY228" fmla="*/ 1825935 h 5786598"/>
              <a:gd name="connsiteX229" fmla="*/ 912234 w 4159710"/>
              <a:gd name="connsiteY229" fmla="*/ 1493103 h 5786598"/>
              <a:gd name="connsiteX230" fmla="*/ 860727 w 4159710"/>
              <a:gd name="connsiteY230" fmla="*/ 1497602 h 5786598"/>
              <a:gd name="connsiteX231" fmla="*/ 861169 w 4159710"/>
              <a:gd name="connsiteY231" fmla="*/ 1501090 h 5786598"/>
              <a:gd name="connsiteX232" fmla="*/ 562355 w 4159710"/>
              <a:gd name="connsiteY232" fmla="*/ 1538964 h 5786598"/>
              <a:gd name="connsiteX233" fmla="*/ 573819 w 4159710"/>
              <a:gd name="connsiteY233" fmla="*/ 1582489 h 5786598"/>
              <a:gd name="connsiteX234" fmla="*/ 537257 w 4159710"/>
              <a:gd name="connsiteY234" fmla="*/ 1645198 h 5786598"/>
              <a:gd name="connsiteX235" fmla="*/ 530211 w 4159710"/>
              <a:gd name="connsiteY235" fmla="*/ 1647053 h 5786598"/>
              <a:gd name="connsiteX236" fmla="*/ 476492 w 4159710"/>
              <a:gd name="connsiteY236" fmla="*/ 1628784 h 5786598"/>
              <a:gd name="connsiteX237" fmla="*/ 469491 w 4159710"/>
              <a:gd name="connsiteY237" fmla="*/ 1614538 h 5786598"/>
              <a:gd name="connsiteX238" fmla="*/ 470721 w 4159710"/>
              <a:gd name="connsiteY238" fmla="*/ 1635605 h 5786598"/>
              <a:gd name="connsiteX239" fmla="*/ 430195 w 4159710"/>
              <a:gd name="connsiteY239" fmla="*/ 1681081 h 5786598"/>
              <a:gd name="connsiteX240" fmla="*/ 422631 w 4159710"/>
              <a:gd name="connsiteY240" fmla="*/ 1683073 h 5786598"/>
              <a:gd name="connsiteX241" fmla="*/ 355310 w 4159710"/>
              <a:gd name="connsiteY241" fmla="*/ 1643823 h 5786598"/>
              <a:gd name="connsiteX242" fmla="*/ 315776 w 4159710"/>
              <a:gd name="connsiteY242" fmla="*/ 1493723 h 5786598"/>
              <a:gd name="connsiteX243" fmla="*/ 355027 w 4159710"/>
              <a:gd name="connsiteY243" fmla="*/ 1426402 h 5786598"/>
              <a:gd name="connsiteX244" fmla="*/ 362591 w 4159710"/>
              <a:gd name="connsiteY244" fmla="*/ 1424410 h 5786598"/>
              <a:gd name="connsiteX245" fmla="*/ 420261 w 4159710"/>
              <a:gd name="connsiteY245" fmla="*/ 1444022 h 5786598"/>
              <a:gd name="connsiteX246" fmla="*/ 427578 w 4159710"/>
              <a:gd name="connsiteY246" fmla="*/ 1458912 h 5786598"/>
              <a:gd name="connsiteX247" fmla="*/ 426045 w 4159710"/>
              <a:gd name="connsiteY247" fmla="*/ 1453091 h 5786598"/>
              <a:gd name="connsiteX248" fmla="*/ 462607 w 4159710"/>
              <a:gd name="connsiteY248" fmla="*/ 1390382 h 5786598"/>
              <a:gd name="connsiteX249" fmla="*/ 469653 w 4159710"/>
              <a:gd name="connsiteY249" fmla="*/ 1388526 h 5786598"/>
              <a:gd name="connsiteX250" fmla="*/ 532361 w 4159710"/>
              <a:gd name="connsiteY250" fmla="*/ 1425088 h 5786598"/>
              <a:gd name="connsiteX251" fmla="*/ 549415 w 4159710"/>
              <a:gd name="connsiteY251" fmla="*/ 1489834 h 5786598"/>
              <a:gd name="connsiteX252" fmla="*/ 840002 w 4159710"/>
              <a:gd name="connsiteY252" fmla="*/ 1334084 h 5786598"/>
              <a:gd name="connsiteX253" fmla="*/ 840607 w 4159710"/>
              <a:gd name="connsiteY253" fmla="*/ 1338857 h 5786598"/>
              <a:gd name="connsiteX254" fmla="*/ 1112835 w 4159710"/>
              <a:gd name="connsiteY254" fmla="*/ 1315078 h 5786598"/>
              <a:gd name="connsiteX255" fmla="*/ 2288860 w 4159710"/>
              <a:gd name="connsiteY255" fmla="*/ 137025 h 5786598"/>
              <a:gd name="connsiteX256" fmla="*/ 2281236 w 4159710"/>
              <a:gd name="connsiteY256" fmla="*/ 99263 h 5786598"/>
              <a:gd name="connsiteX257" fmla="*/ 2380499 w 4159710"/>
              <a:gd name="connsiteY257" fmla="*/ 0 h 578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59710" h="5786598">
                <a:moveTo>
                  <a:pt x="1022274" y="5419078"/>
                </a:moveTo>
                <a:lnTo>
                  <a:pt x="976163" y="5507455"/>
                </a:lnTo>
                <a:lnTo>
                  <a:pt x="1068385" y="5507455"/>
                </a:lnTo>
                <a:close/>
                <a:moveTo>
                  <a:pt x="1318025" y="5289802"/>
                </a:moveTo>
                <a:lnTo>
                  <a:pt x="1204463" y="5507455"/>
                </a:lnTo>
                <a:lnTo>
                  <a:pt x="1431587" y="5507455"/>
                </a:lnTo>
                <a:close/>
                <a:moveTo>
                  <a:pt x="708685" y="5255614"/>
                </a:moveTo>
                <a:lnTo>
                  <a:pt x="577286" y="5507455"/>
                </a:lnTo>
                <a:lnTo>
                  <a:pt x="840085" y="5507455"/>
                </a:lnTo>
                <a:close/>
                <a:moveTo>
                  <a:pt x="1203875" y="5071022"/>
                </a:moveTo>
                <a:lnTo>
                  <a:pt x="1053938" y="5358390"/>
                </a:lnTo>
                <a:lnTo>
                  <a:pt x="1131714" y="5507455"/>
                </a:lnTo>
                <a:lnTo>
                  <a:pt x="1141134" y="5507455"/>
                </a:lnTo>
                <a:lnTo>
                  <a:pt x="1286361" y="5229113"/>
                </a:lnTo>
                <a:close/>
                <a:moveTo>
                  <a:pt x="822835" y="5036834"/>
                </a:moveTo>
                <a:lnTo>
                  <a:pt x="740350" y="5194926"/>
                </a:lnTo>
                <a:lnTo>
                  <a:pt x="903414" y="5507455"/>
                </a:lnTo>
                <a:lnTo>
                  <a:pt x="912834" y="5507455"/>
                </a:lnTo>
                <a:lnTo>
                  <a:pt x="990609" y="5358390"/>
                </a:lnTo>
                <a:close/>
                <a:moveTo>
                  <a:pt x="1451724" y="5033553"/>
                </a:moveTo>
                <a:lnTo>
                  <a:pt x="1355112" y="5218720"/>
                </a:lnTo>
                <a:lnTo>
                  <a:pt x="1505762" y="5507455"/>
                </a:lnTo>
                <a:lnTo>
                  <a:pt x="1698986" y="5507455"/>
                </a:lnTo>
                <a:close/>
                <a:moveTo>
                  <a:pt x="574986" y="4999366"/>
                </a:moveTo>
                <a:lnTo>
                  <a:pt x="309887" y="5507455"/>
                </a:lnTo>
                <a:lnTo>
                  <a:pt x="503111" y="5507455"/>
                </a:lnTo>
                <a:lnTo>
                  <a:pt x="671598" y="5184533"/>
                </a:lnTo>
                <a:close/>
                <a:moveTo>
                  <a:pt x="1290352" y="4905281"/>
                </a:moveTo>
                <a:lnTo>
                  <a:pt x="1240962" y="4999940"/>
                </a:lnTo>
                <a:lnTo>
                  <a:pt x="1323448" y="5158032"/>
                </a:lnTo>
                <a:lnTo>
                  <a:pt x="1420060" y="4972866"/>
                </a:lnTo>
                <a:lnTo>
                  <a:pt x="1384797" y="4905281"/>
                </a:lnTo>
                <a:close/>
                <a:moveTo>
                  <a:pt x="1191573" y="4905281"/>
                </a:moveTo>
                <a:lnTo>
                  <a:pt x="1209298" y="4939252"/>
                </a:lnTo>
                <a:lnTo>
                  <a:pt x="1227023" y="4905281"/>
                </a:lnTo>
                <a:close/>
                <a:moveTo>
                  <a:pt x="891474" y="4905281"/>
                </a:moveTo>
                <a:lnTo>
                  <a:pt x="854499" y="4976146"/>
                </a:lnTo>
                <a:lnTo>
                  <a:pt x="1022274" y="5297702"/>
                </a:lnTo>
                <a:lnTo>
                  <a:pt x="1172210" y="5010334"/>
                </a:lnTo>
                <a:lnTo>
                  <a:pt x="1117398" y="4905281"/>
                </a:lnTo>
                <a:close/>
                <a:moveTo>
                  <a:pt x="624075" y="4905281"/>
                </a:moveTo>
                <a:lnTo>
                  <a:pt x="606650" y="4938678"/>
                </a:lnTo>
                <a:lnTo>
                  <a:pt x="703262" y="5123845"/>
                </a:lnTo>
                <a:lnTo>
                  <a:pt x="785748" y="4965752"/>
                </a:lnTo>
                <a:lnTo>
                  <a:pt x="754196" y="4905281"/>
                </a:lnTo>
                <a:close/>
                <a:moveTo>
                  <a:pt x="1286363" y="4716622"/>
                </a:moveTo>
                <a:lnTo>
                  <a:pt x="1286363" y="4742928"/>
                </a:lnTo>
                <a:lnTo>
                  <a:pt x="1280308" y="4772921"/>
                </a:lnTo>
                <a:lnTo>
                  <a:pt x="1315738" y="4772921"/>
                </a:lnTo>
                <a:close/>
                <a:moveTo>
                  <a:pt x="760478" y="4643851"/>
                </a:moveTo>
                <a:lnTo>
                  <a:pt x="693135" y="4772921"/>
                </a:lnTo>
                <a:lnTo>
                  <a:pt x="766533" y="4772921"/>
                </a:lnTo>
                <a:lnTo>
                  <a:pt x="760478" y="4742928"/>
                </a:lnTo>
                <a:close/>
                <a:moveTo>
                  <a:pt x="1286363" y="4116690"/>
                </a:moveTo>
                <a:lnTo>
                  <a:pt x="1286363" y="4574458"/>
                </a:lnTo>
                <a:lnTo>
                  <a:pt x="1389913" y="4772921"/>
                </a:lnTo>
                <a:lnTo>
                  <a:pt x="1441619" y="4772921"/>
                </a:lnTo>
                <a:lnTo>
                  <a:pt x="1441619" y="4116690"/>
                </a:lnTo>
                <a:close/>
                <a:moveTo>
                  <a:pt x="582362" y="4116689"/>
                </a:moveTo>
                <a:lnTo>
                  <a:pt x="582362" y="4772921"/>
                </a:lnTo>
                <a:lnTo>
                  <a:pt x="618960" y="4772921"/>
                </a:lnTo>
                <a:lnTo>
                  <a:pt x="760478" y="4501687"/>
                </a:lnTo>
                <a:lnTo>
                  <a:pt x="760478" y="4116689"/>
                </a:lnTo>
                <a:close/>
                <a:moveTo>
                  <a:pt x="1286363" y="3949802"/>
                </a:moveTo>
                <a:lnTo>
                  <a:pt x="1286363" y="4070970"/>
                </a:lnTo>
                <a:lnTo>
                  <a:pt x="1441619" y="4070970"/>
                </a:lnTo>
                <a:lnTo>
                  <a:pt x="1441619" y="3949802"/>
                </a:lnTo>
                <a:close/>
                <a:moveTo>
                  <a:pt x="582362" y="3949801"/>
                </a:moveTo>
                <a:lnTo>
                  <a:pt x="582362" y="4070970"/>
                </a:lnTo>
                <a:lnTo>
                  <a:pt x="760478" y="4070970"/>
                </a:lnTo>
                <a:lnTo>
                  <a:pt x="760478" y="3949801"/>
                </a:lnTo>
                <a:close/>
                <a:moveTo>
                  <a:pt x="1286363" y="3781025"/>
                </a:moveTo>
                <a:lnTo>
                  <a:pt x="1286363" y="3904082"/>
                </a:lnTo>
                <a:lnTo>
                  <a:pt x="1441619" y="3904082"/>
                </a:lnTo>
                <a:lnTo>
                  <a:pt x="1441619" y="3781025"/>
                </a:lnTo>
                <a:close/>
                <a:moveTo>
                  <a:pt x="582362" y="3781025"/>
                </a:moveTo>
                <a:lnTo>
                  <a:pt x="582362" y="3904082"/>
                </a:lnTo>
                <a:lnTo>
                  <a:pt x="760478" y="3904082"/>
                </a:lnTo>
                <a:lnTo>
                  <a:pt x="760478" y="3781025"/>
                </a:lnTo>
                <a:close/>
                <a:moveTo>
                  <a:pt x="1174823" y="2986866"/>
                </a:moveTo>
                <a:cubicBezTo>
                  <a:pt x="1163799" y="2986866"/>
                  <a:pt x="1154863" y="2995802"/>
                  <a:pt x="1154863" y="3006826"/>
                </a:cubicBezTo>
                <a:lnTo>
                  <a:pt x="1154863" y="3388285"/>
                </a:lnTo>
                <a:cubicBezTo>
                  <a:pt x="1154863" y="3399309"/>
                  <a:pt x="1163799" y="3408245"/>
                  <a:pt x="1174823" y="3408245"/>
                </a:cubicBezTo>
                <a:lnTo>
                  <a:pt x="1254662" y="3408245"/>
                </a:lnTo>
                <a:cubicBezTo>
                  <a:pt x="1265686" y="3408245"/>
                  <a:pt x="1274622" y="3399309"/>
                  <a:pt x="1274622" y="3388285"/>
                </a:cubicBezTo>
                <a:lnTo>
                  <a:pt x="1274622" y="3006826"/>
                </a:lnTo>
                <a:cubicBezTo>
                  <a:pt x="1274622" y="2995802"/>
                  <a:pt x="1265686" y="2986866"/>
                  <a:pt x="1254662" y="2986866"/>
                </a:cubicBezTo>
                <a:close/>
                <a:moveTo>
                  <a:pt x="694919" y="2986866"/>
                </a:moveTo>
                <a:cubicBezTo>
                  <a:pt x="685797" y="2986866"/>
                  <a:pt x="678402" y="2994261"/>
                  <a:pt x="678402" y="3003383"/>
                </a:cubicBezTo>
                <a:lnTo>
                  <a:pt x="678402" y="3391728"/>
                </a:lnTo>
                <a:cubicBezTo>
                  <a:pt x="678402" y="3400850"/>
                  <a:pt x="685797" y="3408245"/>
                  <a:pt x="694919" y="3408245"/>
                </a:cubicBezTo>
                <a:lnTo>
                  <a:pt x="760984" y="3408245"/>
                </a:lnTo>
                <a:cubicBezTo>
                  <a:pt x="770106" y="3408245"/>
                  <a:pt x="777501" y="3400850"/>
                  <a:pt x="777501" y="3391728"/>
                </a:cubicBezTo>
                <a:lnTo>
                  <a:pt x="777501" y="3003383"/>
                </a:lnTo>
                <a:cubicBezTo>
                  <a:pt x="777501" y="2994261"/>
                  <a:pt x="770106" y="2986866"/>
                  <a:pt x="760984" y="2986866"/>
                </a:cubicBezTo>
                <a:close/>
                <a:moveTo>
                  <a:pt x="502584" y="2986866"/>
                </a:moveTo>
                <a:cubicBezTo>
                  <a:pt x="493462" y="2986866"/>
                  <a:pt x="486067" y="2994261"/>
                  <a:pt x="486067" y="3003383"/>
                </a:cubicBezTo>
                <a:lnTo>
                  <a:pt x="486067" y="3391728"/>
                </a:lnTo>
                <a:cubicBezTo>
                  <a:pt x="486067" y="3400850"/>
                  <a:pt x="493462" y="3408245"/>
                  <a:pt x="502584" y="3408245"/>
                </a:cubicBezTo>
                <a:lnTo>
                  <a:pt x="568649" y="3408245"/>
                </a:lnTo>
                <a:cubicBezTo>
                  <a:pt x="577771" y="3408245"/>
                  <a:pt x="585166" y="3400850"/>
                  <a:pt x="585166" y="3391728"/>
                </a:cubicBezTo>
                <a:lnTo>
                  <a:pt x="585166" y="3003383"/>
                </a:lnTo>
                <a:cubicBezTo>
                  <a:pt x="585166" y="2994261"/>
                  <a:pt x="577771" y="2986866"/>
                  <a:pt x="568649" y="2986866"/>
                </a:cubicBezTo>
                <a:close/>
                <a:moveTo>
                  <a:pt x="310249" y="2986866"/>
                </a:moveTo>
                <a:cubicBezTo>
                  <a:pt x="301127" y="2986866"/>
                  <a:pt x="293732" y="2994261"/>
                  <a:pt x="293732" y="3003383"/>
                </a:cubicBezTo>
                <a:lnTo>
                  <a:pt x="293732" y="3391728"/>
                </a:lnTo>
                <a:cubicBezTo>
                  <a:pt x="293732" y="3400850"/>
                  <a:pt x="301127" y="3408245"/>
                  <a:pt x="310249" y="3408245"/>
                </a:cubicBezTo>
                <a:lnTo>
                  <a:pt x="376314" y="3408245"/>
                </a:lnTo>
                <a:cubicBezTo>
                  <a:pt x="385436" y="3408245"/>
                  <a:pt x="392831" y="3400850"/>
                  <a:pt x="392831" y="3391728"/>
                </a:cubicBezTo>
                <a:lnTo>
                  <a:pt x="392831" y="3003383"/>
                </a:lnTo>
                <a:cubicBezTo>
                  <a:pt x="392831" y="2994261"/>
                  <a:pt x="385436" y="2986866"/>
                  <a:pt x="376314" y="2986866"/>
                </a:cubicBezTo>
                <a:close/>
                <a:moveTo>
                  <a:pt x="871284" y="2156869"/>
                </a:moveTo>
                <a:lnTo>
                  <a:pt x="249133" y="2819733"/>
                </a:lnTo>
                <a:lnTo>
                  <a:pt x="830389" y="2819733"/>
                </a:lnTo>
                <a:close/>
                <a:moveTo>
                  <a:pt x="1322149" y="1457297"/>
                </a:moveTo>
                <a:lnTo>
                  <a:pt x="1134233" y="1473712"/>
                </a:lnTo>
                <a:lnTo>
                  <a:pt x="1155963" y="1825935"/>
                </a:lnTo>
                <a:lnTo>
                  <a:pt x="1248284" y="1825935"/>
                </a:lnTo>
                <a:cubicBezTo>
                  <a:pt x="1253432" y="1825935"/>
                  <a:pt x="1257606" y="1830109"/>
                  <a:pt x="1257606" y="1835257"/>
                </a:cubicBezTo>
                <a:lnTo>
                  <a:pt x="1257606" y="1872543"/>
                </a:lnTo>
                <a:cubicBezTo>
                  <a:pt x="1257606" y="1877691"/>
                  <a:pt x="1253432" y="1881866"/>
                  <a:pt x="1248284" y="1881866"/>
                </a:cubicBezTo>
                <a:lnTo>
                  <a:pt x="1159414" y="1881866"/>
                </a:lnTo>
                <a:lnTo>
                  <a:pt x="1170086" y="2054855"/>
                </a:lnTo>
                <a:lnTo>
                  <a:pt x="1233364" y="2054855"/>
                </a:lnTo>
                <a:cubicBezTo>
                  <a:pt x="1241359" y="2054855"/>
                  <a:pt x="1247840" y="2061336"/>
                  <a:pt x="1247840" y="2069332"/>
                </a:cubicBezTo>
                <a:lnTo>
                  <a:pt x="1247840" y="2127235"/>
                </a:lnTo>
                <a:cubicBezTo>
                  <a:pt x="1247840" y="2135230"/>
                  <a:pt x="1241359" y="2141711"/>
                  <a:pt x="1233364" y="2141711"/>
                </a:cubicBezTo>
                <a:lnTo>
                  <a:pt x="1175445" y="2141711"/>
                </a:lnTo>
                <a:lnTo>
                  <a:pt x="1217275" y="2819733"/>
                </a:lnTo>
                <a:lnTo>
                  <a:pt x="1538655" y="2819733"/>
                </a:lnTo>
                <a:lnTo>
                  <a:pt x="1538655" y="2916015"/>
                </a:lnTo>
                <a:lnTo>
                  <a:pt x="1834975" y="2426775"/>
                </a:lnTo>
                <a:close/>
                <a:moveTo>
                  <a:pt x="2470117" y="140636"/>
                </a:moveTo>
                <a:lnTo>
                  <a:pt x="2450688" y="169453"/>
                </a:lnTo>
                <a:cubicBezTo>
                  <a:pt x="2432725" y="187416"/>
                  <a:pt x="2407910" y="198526"/>
                  <a:pt x="2380499" y="198526"/>
                </a:cubicBezTo>
                <a:cubicBezTo>
                  <a:pt x="2366794" y="198526"/>
                  <a:pt x="2353737" y="195749"/>
                  <a:pt x="2341862" y="190726"/>
                </a:cubicBezTo>
                <a:lnTo>
                  <a:pt x="2319689" y="175776"/>
                </a:lnTo>
                <a:lnTo>
                  <a:pt x="1188989" y="1308426"/>
                </a:lnTo>
                <a:lnTo>
                  <a:pt x="1342990" y="1294974"/>
                </a:lnTo>
                <a:lnTo>
                  <a:pt x="1353866" y="1419480"/>
                </a:lnTo>
                <a:lnTo>
                  <a:pt x="1862584" y="2381191"/>
                </a:lnTo>
                <a:lnTo>
                  <a:pt x="3029209" y="455030"/>
                </a:lnTo>
                <a:close/>
                <a:moveTo>
                  <a:pt x="2380499" y="0"/>
                </a:moveTo>
                <a:cubicBezTo>
                  <a:pt x="2435320" y="0"/>
                  <a:pt x="2479762" y="44442"/>
                  <a:pt x="2479762" y="99263"/>
                </a:cubicBezTo>
                <a:lnTo>
                  <a:pt x="2478311" y="106448"/>
                </a:lnTo>
                <a:lnTo>
                  <a:pt x="3219890" y="215733"/>
                </a:lnTo>
                <a:lnTo>
                  <a:pt x="3217054" y="220776"/>
                </a:lnTo>
                <a:lnTo>
                  <a:pt x="4067223" y="1004298"/>
                </a:lnTo>
                <a:lnTo>
                  <a:pt x="4069653" y="1000693"/>
                </a:lnTo>
                <a:cubicBezTo>
                  <a:pt x="4079200" y="991147"/>
                  <a:pt x="4092388" y="985242"/>
                  <a:pt x="4106956" y="985242"/>
                </a:cubicBezTo>
                <a:cubicBezTo>
                  <a:pt x="4136091" y="985242"/>
                  <a:pt x="4159710" y="1008861"/>
                  <a:pt x="4159710" y="1037996"/>
                </a:cubicBezTo>
                <a:cubicBezTo>
                  <a:pt x="4159710" y="1067131"/>
                  <a:pt x="4136091" y="1090750"/>
                  <a:pt x="4106956" y="1090750"/>
                </a:cubicBezTo>
                <a:cubicBezTo>
                  <a:pt x="4077821" y="1090750"/>
                  <a:pt x="4054202" y="1067131"/>
                  <a:pt x="4054202" y="1037996"/>
                </a:cubicBezTo>
                <a:cubicBezTo>
                  <a:pt x="4054202" y="1030713"/>
                  <a:pt x="4055678" y="1023773"/>
                  <a:pt x="4058348" y="1017462"/>
                </a:cubicBezTo>
                <a:lnTo>
                  <a:pt x="4060261" y="1014623"/>
                </a:lnTo>
                <a:lnTo>
                  <a:pt x="3137412" y="519074"/>
                </a:lnTo>
                <a:lnTo>
                  <a:pt x="1538655" y="3357254"/>
                </a:lnTo>
                <a:lnTo>
                  <a:pt x="1538655" y="3364856"/>
                </a:lnTo>
                <a:lnTo>
                  <a:pt x="1696915" y="3364856"/>
                </a:lnTo>
                <a:lnTo>
                  <a:pt x="1696915" y="3781025"/>
                </a:lnTo>
                <a:lnTo>
                  <a:pt x="1487338" y="3781025"/>
                </a:lnTo>
                <a:lnTo>
                  <a:pt x="1487338" y="3904082"/>
                </a:lnTo>
                <a:lnTo>
                  <a:pt x="1563403" y="3904082"/>
                </a:lnTo>
                <a:cubicBezTo>
                  <a:pt x="1576028" y="3904082"/>
                  <a:pt x="1586263" y="3914317"/>
                  <a:pt x="1586263" y="3926942"/>
                </a:cubicBezTo>
                <a:lnTo>
                  <a:pt x="1586262" y="3926942"/>
                </a:lnTo>
                <a:cubicBezTo>
                  <a:pt x="1586262" y="3939567"/>
                  <a:pt x="1576027" y="3949802"/>
                  <a:pt x="1563402" y="3949802"/>
                </a:cubicBezTo>
                <a:lnTo>
                  <a:pt x="1487338" y="3949802"/>
                </a:lnTo>
                <a:lnTo>
                  <a:pt x="1487338" y="4070970"/>
                </a:lnTo>
                <a:lnTo>
                  <a:pt x="1563403" y="4070970"/>
                </a:lnTo>
                <a:cubicBezTo>
                  <a:pt x="1576028" y="4070970"/>
                  <a:pt x="1586263" y="4081205"/>
                  <a:pt x="1586263" y="4093830"/>
                </a:cubicBezTo>
                <a:lnTo>
                  <a:pt x="1586262" y="4093830"/>
                </a:lnTo>
                <a:cubicBezTo>
                  <a:pt x="1586262" y="4106455"/>
                  <a:pt x="1576027" y="4116690"/>
                  <a:pt x="1563402" y="4116690"/>
                </a:cubicBezTo>
                <a:lnTo>
                  <a:pt x="1487338" y="4116690"/>
                </a:lnTo>
                <a:lnTo>
                  <a:pt x="1487338" y="4772921"/>
                </a:lnTo>
                <a:lnTo>
                  <a:pt x="1529674" y="4772921"/>
                </a:lnTo>
                <a:cubicBezTo>
                  <a:pt x="1560927" y="4772921"/>
                  <a:pt x="1586262" y="4798256"/>
                  <a:pt x="1586262" y="4829509"/>
                </a:cubicBezTo>
                <a:lnTo>
                  <a:pt x="1586262" y="4848693"/>
                </a:lnTo>
                <a:cubicBezTo>
                  <a:pt x="1586262" y="4879946"/>
                  <a:pt x="1560927" y="4905281"/>
                  <a:pt x="1529674" y="4905281"/>
                </a:cubicBezTo>
                <a:lnTo>
                  <a:pt x="1518652" y="4905281"/>
                </a:lnTo>
                <a:lnTo>
                  <a:pt x="1488812" y="4962472"/>
                </a:lnTo>
                <a:lnTo>
                  <a:pt x="1773161" y="5507455"/>
                </a:lnTo>
                <a:lnTo>
                  <a:pt x="1945385" y="5507455"/>
                </a:lnTo>
                <a:cubicBezTo>
                  <a:pt x="1984041" y="5507455"/>
                  <a:pt x="2015377" y="5538791"/>
                  <a:pt x="2015377" y="5577447"/>
                </a:cubicBezTo>
                <a:lnTo>
                  <a:pt x="2015377" y="5716606"/>
                </a:lnTo>
                <a:cubicBezTo>
                  <a:pt x="2015377" y="5755262"/>
                  <a:pt x="1984041" y="5786598"/>
                  <a:pt x="1945385" y="5786598"/>
                </a:cubicBezTo>
                <a:lnTo>
                  <a:pt x="166286" y="5786598"/>
                </a:lnTo>
                <a:cubicBezTo>
                  <a:pt x="127630" y="5786598"/>
                  <a:pt x="96294" y="5755262"/>
                  <a:pt x="96294" y="5716606"/>
                </a:cubicBezTo>
                <a:lnTo>
                  <a:pt x="96294" y="5577447"/>
                </a:lnTo>
                <a:cubicBezTo>
                  <a:pt x="96294" y="5538791"/>
                  <a:pt x="127630" y="5507455"/>
                  <a:pt x="166286" y="5507455"/>
                </a:cubicBezTo>
                <a:lnTo>
                  <a:pt x="235712" y="5507455"/>
                </a:lnTo>
                <a:lnTo>
                  <a:pt x="537898" y="4928284"/>
                </a:lnTo>
                <a:lnTo>
                  <a:pt x="525896" y="4905281"/>
                </a:lnTo>
                <a:lnTo>
                  <a:pt x="517166" y="4905281"/>
                </a:lnTo>
                <a:cubicBezTo>
                  <a:pt x="485913" y="4905281"/>
                  <a:pt x="460578" y="4879946"/>
                  <a:pt x="460578" y="4848693"/>
                </a:cubicBezTo>
                <a:lnTo>
                  <a:pt x="460578" y="4829509"/>
                </a:lnTo>
                <a:cubicBezTo>
                  <a:pt x="460578" y="4798256"/>
                  <a:pt x="485913" y="4772921"/>
                  <a:pt x="517166" y="4772921"/>
                </a:cubicBezTo>
                <a:lnTo>
                  <a:pt x="536643" y="4772921"/>
                </a:lnTo>
                <a:lnTo>
                  <a:pt x="536643" y="4116689"/>
                </a:lnTo>
                <a:lnTo>
                  <a:pt x="483438" y="4116689"/>
                </a:lnTo>
                <a:cubicBezTo>
                  <a:pt x="477126" y="4116689"/>
                  <a:pt x="471411" y="4114130"/>
                  <a:pt x="467274" y="4109993"/>
                </a:cubicBezTo>
                <a:lnTo>
                  <a:pt x="460578" y="4093829"/>
                </a:lnTo>
                <a:lnTo>
                  <a:pt x="467274" y="4077665"/>
                </a:lnTo>
                <a:cubicBezTo>
                  <a:pt x="471411" y="4073529"/>
                  <a:pt x="477126" y="4070970"/>
                  <a:pt x="483438" y="4070970"/>
                </a:cubicBezTo>
                <a:lnTo>
                  <a:pt x="536643" y="4070970"/>
                </a:lnTo>
                <a:lnTo>
                  <a:pt x="536643" y="3949801"/>
                </a:lnTo>
                <a:lnTo>
                  <a:pt x="483438" y="3949801"/>
                </a:lnTo>
                <a:cubicBezTo>
                  <a:pt x="477126" y="3949801"/>
                  <a:pt x="471411" y="3947242"/>
                  <a:pt x="467274" y="3943105"/>
                </a:cubicBezTo>
                <a:lnTo>
                  <a:pt x="460578" y="3926941"/>
                </a:lnTo>
                <a:lnTo>
                  <a:pt x="467274" y="3910777"/>
                </a:lnTo>
                <a:cubicBezTo>
                  <a:pt x="471411" y="3906640"/>
                  <a:pt x="477126" y="3904082"/>
                  <a:pt x="483438" y="3904082"/>
                </a:cubicBezTo>
                <a:lnTo>
                  <a:pt x="536643" y="3904082"/>
                </a:lnTo>
                <a:lnTo>
                  <a:pt x="536643" y="3781025"/>
                </a:lnTo>
                <a:lnTo>
                  <a:pt x="0" y="3781025"/>
                </a:lnTo>
                <a:lnTo>
                  <a:pt x="0" y="3364856"/>
                </a:lnTo>
                <a:lnTo>
                  <a:pt x="1" y="3364856"/>
                </a:lnTo>
                <a:lnTo>
                  <a:pt x="1" y="2819733"/>
                </a:lnTo>
                <a:lnTo>
                  <a:pt x="186431" y="2819733"/>
                </a:lnTo>
                <a:lnTo>
                  <a:pt x="823097" y="2141404"/>
                </a:lnTo>
                <a:lnTo>
                  <a:pt x="813602" y="2137471"/>
                </a:lnTo>
                <a:cubicBezTo>
                  <a:pt x="810982" y="2134852"/>
                  <a:pt x="809362" y="2131233"/>
                  <a:pt x="809362" y="2127235"/>
                </a:cubicBezTo>
                <a:lnTo>
                  <a:pt x="809362" y="2069332"/>
                </a:lnTo>
                <a:cubicBezTo>
                  <a:pt x="809362" y="2061336"/>
                  <a:pt x="815843" y="2054855"/>
                  <a:pt x="823838" y="2054855"/>
                </a:cubicBezTo>
                <a:lnTo>
                  <a:pt x="877577" y="2054855"/>
                </a:lnTo>
                <a:lnTo>
                  <a:pt x="888250" y="1881866"/>
                </a:lnTo>
                <a:lnTo>
                  <a:pt x="828450" y="1881866"/>
                </a:lnTo>
                <a:cubicBezTo>
                  <a:pt x="823302" y="1881866"/>
                  <a:pt x="819128" y="1877691"/>
                  <a:pt x="819128" y="1872543"/>
                </a:cubicBezTo>
                <a:lnTo>
                  <a:pt x="819128" y="1835257"/>
                </a:lnTo>
                <a:cubicBezTo>
                  <a:pt x="819128" y="1830109"/>
                  <a:pt x="823302" y="1825935"/>
                  <a:pt x="828450" y="1825935"/>
                </a:cubicBezTo>
                <a:lnTo>
                  <a:pt x="891700" y="1825935"/>
                </a:lnTo>
                <a:lnTo>
                  <a:pt x="912234" y="1493103"/>
                </a:lnTo>
                <a:lnTo>
                  <a:pt x="860727" y="1497602"/>
                </a:lnTo>
                <a:lnTo>
                  <a:pt x="861169" y="1501090"/>
                </a:lnTo>
                <a:lnTo>
                  <a:pt x="562355" y="1538964"/>
                </a:lnTo>
                <a:lnTo>
                  <a:pt x="573819" y="1582489"/>
                </a:lnTo>
                <a:cubicBezTo>
                  <a:pt x="581039" y="1609902"/>
                  <a:pt x="564670" y="1637977"/>
                  <a:pt x="537257" y="1645198"/>
                </a:cubicBezTo>
                <a:lnTo>
                  <a:pt x="530211" y="1647053"/>
                </a:lnTo>
                <a:cubicBezTo>
                  <a:pt x="509651" y="1652468"/>
                  <a:pt x="488719" y="1644615"/>
                  <a:pt x="476492" y="1628784"/>
                </a:cubicBezTo>
                <a:lnTo>
                  <a:pt x="469491" y="1614538"/>
                </a:lnTo>
                <a:lnTo>
                  <a:pt x="470721" y="1635605"/>
                </a:lnTo>
                <a:cubicBezTo>
                  <a:pt x="467670" y="1656861"/>
                  <a:pt x="452267" y="1675268"/>
                  <a:pt x="430195" y="1681081"/>
                </a:cubicBezTo>
                <a:lnTo>
                  <a:pt x="422631" y="1683073"/>
                </a:lnTo>
                <a:cubicBezTo>
                  <a:pt x="393202" y="1690825"/>
                  <a:pt x="363062" y="1673252"/>
                  <a:pt x="355310" y="1643823"/>
                </a:cubicBezTo>
                <a:lnTo>
                  <a:pt x="315776" y="1493723"/>
                </a:lnTo>
                <a:cubicBezTo>
                  <a:pt x="308025" y="1464294"/>
                  <a:pt x="325598" y="1434153"/>
                  <a:pt x="355027" y="1426402"/>
                </a:cubicBezTo>
                <a:lnTo>
                  <a:pt x="362591" y="1424410"/>
                </a:lnTo>
                <a:cubicBezTo>
                  <a:pt x="384663" y="1418597"/>
                  <a:pt x="407134" y="1427028"/>
                  <a:pt x="420261" y="1444022"/>
                </a:cubicBezTo>
                <a:lnTo>
                  <a:pt x="427578" y="1458912"/>
                </a:lnTo>
                <a:lnTo>
                  <a:pt x="426045" y="1453091"/>
                </a:lnTo>
                <a:cubicBezTo>
                  <a:pt x="418825" y="1425678"/>
                  <a:pt x="435194" y="1397602"/>
                  <a:pt x="462607" y="1390382"/>
                </a:cubicBezTo>
                <a:lnTo>
                  <a:pt x="469653" y="1388526"/>
                </a:lnTo>
                <a:cubicBezTo>
                  <a:pt x="497066" y="1381306"/>
                  <a:pt x="525141" y="1397675"/>
                  <a:pt x="532361" y="1425088"/>
                </a:cubicBezTo>
                <a:lnTo>
                  <a:pt x="549415" y="1489834"/>
                </a:lnTo>
                <a:lnTo>
                  <a:pt x="840002" y="1334084"/>
                </a:lnTo>
                <a:lnTo>
                  <a:pt x="840607" y="1338857"/>
                </a:lnTo>
                <a:lnTo>
                  <a:pt x="1112835" y="1315078"/>
                </a:lnTo>
                <a:lnTo>
                  <a:pt x="2288860" y="137025"/>
                </a:lnTo>
                <a:lnTo>
                  <a:pt x="2281236" y="99263"/>
                </a:lnTo>
                <a:cubicBezTo>
                  <a:pt x="2281236" y="44442"/>
                  <a:pt x="2325678" y="0"/>
                  <a:pt x="2380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B0FA223-2881-4B4B-9CE7-DD53DC50A0A5}"/>
              </a:ext>
            </a:extLst>
          </p:cNvPr>
          <p:cNvGrpSpPr/>
          <p:nvPr/>
        </p:nvGrpSpPr>
        <p:grpSpPr>
          <a:xfrm rot="16813156">
            <a:off x="3585854" y="3515500"/>
            <a:ext cx="741507" cy="677625"/>
            <a:chOff x="10038250" y="1087963"/>
            <a:chExt cx="3493563" cy="3192589"/>
          </a:xfrm>
          <a:solidFill>
            <a:schemeClr val="accent1"/>
          </a:solidFill>
        </p:grpSpPr>
        <p:sp>
          <p:nvSpPr>
            <p:cNvPr id="177" name="Freeform: Shape 17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1E1F66-38A1-4A39-A76F-8869809A4330}"/>
                </a:ext>
              </a:extLst>
            </p:cNvPr>
            <p:cNvSpPr/>
            <p:nvPr/>
          </p:nvSpPr>
          <p:spPr>
            <a:xfrm>
              <a:off x="10038250" y="2837935"/>
              <a:ext cx="632499" cy="678473"/>
            </a:xfrm>
            <a:custGeom>
              <a:avLst/>
              <a:gdLst>
                <a:gd name="connsiteX0" fmla="*/ 597314 w 638668"/>
                <a:gd name="connsiteY0" fmla="*/ 306119 h 685090"/>
                <a:gd name="connsiteX1" fmla="*/ 597314 w 638668"/>
                <a:gd name="connsiteY1" fmla="*/ 577205 h 685090"/>
                <a:gd name="connsiteX2" fmla="*/ 616698 w 638668"/>
                <a:gd name="connsiteY2" fmla="*/ 572897 h 685090"/>
                <a:gd name="connsiteX3" fmla="*/ 616698 w 638668"/>
                <a:gd name="connsiteY3" fmla="*/ 313155 h 685090"/>
                <a:gd name="connsiteX4" fmla="*/ 561418 w 638668"/>
                <a:gd name="connsiteY4" fmla="*/ 292910 h 685090"/>
                <a:gd name="connsiteX5" fmla="*/ 561418 w 638668"/>
                <a:gd name="connsiteY5" fmla="*/ 585245 h 685090"/>
                <a:gd name="connsiteX6" fmla="*/ 582094 w 638668"/>
                <a:gd name="connsiteY6" fmla="*/ 580651 h 685090"/>
                <a:gd name="connsiteX7" fmla="*/ 582094 w 638668"/>
                <a:gd name="connsiteY7" fmla="*/ 300520 h 685090"/>
                <a:gd name="connsiteX8" fmla="*/ 525522 w 638668"/>
                <a:gd name="connsiteY8" fmla="*/ 279844 h 685090"/>
                <a:gd name="connsiteX9" fmla="*/ 525522 w 638668"/>
                <a:gd name="connsiteY9" fmla="*/ 593286 h 685090"/>
                <a:gd name="connsiteX10" fmla="*/ 546198 w 638668"/>
                <a:gd name="connsiteY10" fmla="*/ 588691 h 685090"/>
                <a:gd name="connsiteX11" fmla="*/ 546198 w 638668"/>
                <a:gd name="connsiteY11" fmla="*/ 287454 h 685090"/>
                <a:gd name="connsiteX12" fmla="*/ 489626 w 638668"/>
                <a:gd name="connsiteY12" fmla="*/ 266778 h 685090"/>
                <a:gd name="connsiteX13" fmla="*/ 489626 w 638668"/>
                <a:gd name="connsiteY13" fmla="*/ 601327 h 685090"/>
                <a:gd name="connsiteX14" fmla="*/ 510303 w 638668"/>
                <a:gd name="connsiteY14" fmla="*/ 596732 h 685090"/>
                <a:gd name="connsiteX15" fmla="*/ 510303 w 638668"/>
                <a:gd name="connsiteY15" fmla="*/ 274244 h 685090"/>
                <a:gd name="connsiteX16" fmla="*/ 453730 w 638668"/>
                <a:gd name="connsiteY16" fmla="*/ 253568 h 685090"/>
                <a:gd name="connsiteX17" fmla="*/ 453730 w 638668"/>
                <a:gd name="connsiteY17" fmla="*/ 609224 h 685090"/>
                <a:gd name="connsiteX18" fmla="*/ 474407 w 638668"/>
                <a:gd name="connsiteY18" fmla="*/ 604629 h 685090"/>
                <a:gd name="connsiteX19" fmla="*/ 474407 w 638668"/>
                <a:gd name="connsiteY19" fmla="*/ 261178 h 685090"/>
                <a:gd name="connsiteX20" fmla="*/ 417835 w 638668"/>
                <a:gd name="connsiteY20" fmla="*/ 240502 h 685090"/>
                <a:gd name="connsiteX21" fmla="*/ 417835 w 638668"/>
                <a:gd name="connsiteY21" fmla="*/ 617265 h 685090"/>
                <a:gd name="connsiteX22" fmla="*/ 438367 w 638668"/>
                <a:gd name="connsiteY22" fmla="*/ 612670 h 685090"/>
                <a:gd name="connsiteX23" fmla="*/ 438367 w 638668"/>
                <a:gd name="connsiteY23" fmla="*/ 248112 h 685090"/>
                <a:gd name="connsiteX24" fmla="*/ 381939 w 638668"/>
                <a:gd name="connsiteY24" fmla="*/ 227436 h 685090"/>
                <a:gd name="connsiteX25" fmla="*/ 381939 w 638668"/>
                <a:gd name="connsiteY25" fmla="*/ 625305 h 685090"/>
                <a:gd name="connsiteX26" fmla="*/ 402471 w 638668"/>
                <a:gd name="connsiteY26" fmla="*/ 620710 h 685090"/>
                <a:gd name="connsiteX27" fmla="*/ 402471 w 638668"/>
                <a:gd name="connsiteY27" fmla="*/ 234902 h 685090"/>
                <a:gd name="connsiteX28" fmla="*/ 345899 w 638668"/>
                <a:gd name="connsiteY28" fmla="*/ 214370 h 685090"/>
                <a:gd name="connsiteX29" fmla="*/ 345899 w 638668"/>
                <a:gd name="connsiteY29" fmla="*/ 633346 h 685090"/>
                <a:gd name="connsiteX30" fmla="*/ 366575 w 638668"/>
                <a:gd name="connsiteY30" fmla="*/ 628751 h 685090"/>
                <a:gd name="connsiteX31" fmla="*/ 366575 w 638668"/>
                <a:gd name="connsiteY31" fmla="*/ 221836 h 685090"/>
                <a:gd name="connsiteX32" fmla="*/ 296650 w 638668"/>
                <a:gd name="connsiteY32" fmla="*/ 196278 h 685090"/>
                <a:gd name="connsiteX33" fmla="*/ 296650 w 638668"/>
                <a:gd name="connsiteY33" fmla="*/ 644258 h 685090"/>
                <a:gd name="connsiteX34" fmla="*/ 330679 w 638668"/>
                <a:gd name="connsiteY34" fmla="*/ 636648 h 685090"/>
                <a:gd name="connsiteX35" fmla="*/ 330679 w 638668"/>
                <a:gd name="connsiteY35" fmla="*/ 208770 h 685090"/>
                <a:gd name="connsiteX36" fmla="*/ 313736 w 638668"/>
                <a:gd name="connsiteY36" fmla="*/ 20102 h 685090"/>
                <a:gd name="connsiteX37" fmla="*/ 122196 w 638668"/>
                <a:gd name="connsiteY37" fmla="*/ 196278 h 685090"/>
                <a:gd name="connsiteX38" fmla="*/ 246827 w 638668"/>
                <a:gd name="connsiteY38" fmla="*/ 152916 h 685090"/>
                <a:gd name="connsiteX39" fmla="*/ 277553 w 638668"/>
                <a:gd name="connsiteY39" fmla="*/ 151768 h 685090"/>
                <a:gd name="connsiteX40" fmla="*/ 396440 w 638668"/>
                <a:gd name="connsiteY40" fmla="*/ 201878 h 685090"/>
                <a:gd name="connsiteX41" fmla="*/ 537152 w 638668"/>
                <a:gd name="connsiteY41" fmla="*/ 262470 h 685090"/>
                <a:gd name="connsiteX42" fmla="*/ 313736 w 638668"/>
                <a:gd name="connsiteY42" fmla="*/ 20102 h 685090"/>
                <a:gd name="connsiteX43" fmla="*/ 311439 w 638668"/>
                <a:gd name="connsiteY43" fmla="*/ 0 h 685090"/>
                <a:gd name="connsiteX44" fmla="*/ 561417 w 638668"/>
                <a:gd name="connsiteY44" fmla="*/ 273526 h 685090"/>
                <a:gd name="connsiteX45" fmla="*/ 622010 w 638668"/>
                <a:gd name="connsiteY45" fmla="*/ 298653 h 685090"/>
                <a:gd name="connsiteX46" fmla="*/ 638665 w 638668"/>
                <a:gd name="connsiteY46" fmla="*/ 324068 h 685090"/>
                <a:gd name="connsiteX47" fmla="*/ 638522 w 638668"/>
                <a:gd name="connsiteY47" fmla="*/ 575913 h 685090"/>
                <a:gd name="connsiteX48" fmla="*/ 625025 w 638668"/>
                <a:gd name="connsiteY48" fmla="*/ 598168 h 685090"/>
                <a:gd name="connsiteX49" fmla="*/ 403763 w 638668"/>
                <a:gd name="connsiteY49" fmla="*/ 657324 h 685090"/>
                <a:gd name="connsiteX50" fmla="*/ 303398 w 638668"/>
                <a:gd name="connsiteY50" fmla="*/ 684174 h 685090"/>
                <a:gd name="connsiteX51" fmla="*/ 282722 w 638668"/>
                <a:gd name="connsiteY51" fmla="*/ 683313 h 685090"/>
                <a:gd name="connsiteX52" fmla="*/ 26713 w 638668"/>
                <a:gd name="connsiteY52" fmla="*/ 587543 h 685090"/>
                <a:gd name="connsiteX53" fmla="*/ 7 w 638668"/>
                <a:gd name="connsiteY53" fmla="*/ 552652 h 685090"/>
                <a:gd name="connsiteX54" fmla="*/ 581 w 638668"/>
                <a:gd name="connsiteY54" fmla="*/ 264337 h 685090"/>
                <a:gd name="connsiteX55" fmla="*/ 22406 w 638668"/>
                <a:gd name="connsiteY55" fmla="*/ 235333 h 685090"/>
                <a:gd name="connsiteX56" fmla="*/ 92044 w 638668"/>
                <a:gd name="connsiteY56" fmla="*/ 206760 h 685090"/>
                <a:gd name="connsiteX57" fmla="*/ 311439 w 638668"/>
                <a:gd name="connsiteY57" fmla="*/ 0 h 68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8668" h="685090">
                  <a:moveTo>
                    <a:pt x="597314" y="306119"/>
                  </a:moveTo>
                  <a:lnTo>
                    <a:pt x="597314" y="577205"/>
                  </a:lnTo>
                  <a:lnTo>
                    <a:pt x="616698" y="572897"/>
                  </a:lnTo>
                  <a:lnTo>
                    <a:pt x="616698" y="313155"/>
                  </a:lnTo>
                  <a:close/>
                  <a:moveTo>
                    <a:pt x="561418" y="292910"/>
                  </a:moveTo>
                  <a:lnTo>
                    <a:pt x="561418" y="585245"/>
                  </a:lnTo>
                  <a:lnTo>
                    <a:pt x="582094" y="580651"/>
                  </a:lnTo>
                  <a:lnTo>
                    <a:pt x="582094" y="300520"/>
                  </a:lnTo>
                  <a:close/>
                  <a:moveTo>
                    <a:pt x="525522" y="279844"/>
                  </a:moveTo>
                  <a:lnTo>
                    <a:pt x="525522" y="593286"/>
                  </a:lnTo>
                  <a:lnTo>
                    <a:pt x="546198" y="588691"/>
                  </a:lnTo>
                  <a:lnTo>
                    <a:pt x="546198" y="287454"/>
                  </a:lnTo>
                  <a:close/>
                  <a:moveTo>
                    <a:pt x="489626" y="266778"/>
                  </a:moveTo>
                  <a:lnTo>
                    <a:pt x="489626" y="601327"/>
                  </a:lnTo>
                  <a:lnTo>
                    <a:pt x="510303" y="596732"/>
                  </a:lnTo>
                  <a:lnTo>
                    <a:pt x="510303" y="274244"/>
                  </a:lnTo>
                  <a:close/>
                  <a:moveTo>
                    <a:pt x="453730" y="253568"/>
                  </a:moveTo>
                  <a:lnTo>
                    <a:pt x="453730" y="609224"/>
                  </a:lnTo>
                  <a:lnTo>
                    <a:pt x="474407" y="604629"/>
                  </a:lnTo>
                  <a:lnTo>
                    <a:pt x="474407" y="261178"/>
                  </a:lnTo>
                  <a:close/>
                  <a:moveTo>
                    <a:pt x="417835" y="240502"/>
                  </a:moveTo>
                  <a:lnTo>
                    <a:pt x="417835" y="617265"/>
                  </a:lnTo>
                  <a:lnTo>
                    <a:pt x="438367" y="612670"/>
                  </a:lnTo>
                  <a:lnTo>
                    <a:pt x="438367" y="248112"/>
                  </a:lnTo>
                  <a:close/>
                  <a:moveTo>
                    <a:pt x="381939" y="227436"/>
                  </a:moveTo>
                  <a:lnTo>
                    <a:pt x="381939" y="625305"/>
                  </a:lnTo>
                  <a:lnTo>
                    <a:pt x="402471" y="620710"/>
                  </a:lnTo>
                  <a:lnTo>
                    <a:pt x="402471" y="234902"/>
                  </a:lnTo>
                  <a:close/>
                  <a:moveTo>
                    <a:pt x="345899" y="214370"/>
                  </a:moveTo>
                  <a:lnTo>
                    <a:pt x="345899" y="633346"/>
                  </a:lnTo>
                  <a:lnTo>
                    <a:pt x="366575" y="628751"/>
                  </a:lnTo>
                  <a:lnTo>
                    <a:pt x="366575" y="221836"/>
                  </a:lnTo>
                  <a:close/>
                  <a:moveTo>
                    <a:pt x="296650" y="196278"/>
                  </a:moveTo>
                  <a:lnTo>
                    <a:pt x="296650" y="644258"/>
                  </a:lnTo>
                  <a:lnTo>
                    <a:pt x="330679" y="636648"/>
                  </a:lnTo>
                  <a:lnTo>
                    <a:pt x="330679" y="208770"/>
                  </a:lnTo>
                  <a:close/>
                  <a:moveTo>
                    <a:pt x="313736" y="20102"/>
                  </a:moveTo>
                  <a:cubicBezTo>
                    <a:pt x="250129" y="80263"/>
                    <a:pt x="184081" y="137696"/>
                    <a:pt x="122196" y="196278"/>
                  </a:cubicBezTo>
                  <a:cubicBezTo>
                    <a:pt x="164410" y="185940"/>
                    <a:pt x="206767" y="165982"/>
                    <a:pt x="246827" y="152916"/>
                  </a:cubicBezTo>
                  <a:cubicBezTo>
                    <a:pt x="256303" y="149901"/>
                    <a:pt x="268651" y="148178"/>
                    <a:pt x="277553" y="151768"/>
                  </a:cubicBezTo>
                  <a:cubicBezTo>
                    <a:pt x="317613" y="167275"/>
                    <a:pt x="356811" y="185079"/>
                    <a:pt x="396440" y="201878"/>
                  </a:cubicBezTo>
                  <a:cubicBezTo>
                    <a:pt x="444253" y="222123"/>
                    <a:pt x="489339" y="242225"/>
                    <a:pt x="537152" y="262470"/>
                  </a:cubicBezTo>
                  <a:cubicBezTo>
                    <a:pt x="537870" y="261465"/>
                    <a:pt x="391128" y="102949"/>
                    <a:pt x="313736" y="20102"/>
                  </a:cubicBezTo>
                  <a:close/>
                  <a:moveTo>
                    <a:pt x="311439" y="0"/>
                  </a:moveTo>
                  <a:cubicBezTo>
                    <a:pt x="311439" y="0"/>
                    <a:pt x="522219" y="228872"/>
                    <a:pt x="561417" y="273526"/>
                  </a:cubicBezTo>
                  <a:cubicBezTo>
                    <a:pt x="590134" y="286592"/>
                    <a:pt x="591857" y="288459"/>
                    <a:pt x="622010" y="298653"/>
                  </a:cubicBezTo>
                  <a:cubicBezTo>
                    <a:pt x="635076" y="303104"/>
                    <a:pt x="638809" y="310571"/>
                    <a:pt x="638665" y="324068"/>
                  </a:cubicBezTo>
                  <a:cubicBezTo>
                    <a:pt x="638091" y="408064"/>
                    <a:pt x="638378" y="491916"/>
                    <a:pt x="638522" y="575913"/>
                  </a:cubicBezTo>
                  <a:cubicBezTo>
                    <a:pt x="638522" y="586394"/>
                    <a:pt x="638953" y="594578"/>
                    <a:pt x="625025" y="598168"/>
                  </a:cubicBezTo>
                  <a:cubicBezTo>
                    <a:pt x="550075" y="617264"/>
                    <a:pt x="478426" y="637366"/>
                    <a:pt x="403763" y="657324"/>
                  </a:cubicBezTo>
                  <a:cubicBezTo>
                    <a:pt x="370308" y="666226"/>
                    <a:pt x="336997" y="675703"/>
                    <a:pt x="303398" y="684174"/>
                  </a:cubicBezTo>
                  <a:cubicBezTo>
                    <a:pt x="296937" y="685754"/>
                    <a:pt x="288753" y="685179"/>
                    <a:pt x="282722" y="683313"/>
                  </a:cubicBezTo>
                  <a:cubicBezTo>
                    <a:pt x="187527" y="652730"/>
                    <a:pt x="118319" y="617983"/>
                    <a:pt x="26713" y="587543"/>
                  </a:cubicBezTo>
                  <a:cubicBezTo>
                    <a:pt x="8765" y="581512"/>
                    <a:pt x="-281" y="573184"/>
                    <a:pt x="7" y="552652"/>
                  </a:cubicBezTo>
                  <a:cubicBezTo>
                    <a:pt x="1012" y="456595"/>
                    <a:pt x="1012" y="360538"/>
                    <a:pt x="581" y="264337"/>
                  </a:cubicBezTo>
                  <a:cubicBezTo>
                    <a:pt x="581" y="247968"/>
                    <a:pt x="6899" y="239784"/>
                    <a:pt x="22406" y="235333"/>
                  </a:cubicBezTo>
                  <a:cubicBezTo>
                    <a:pt x="47102" y="228010"/>
                    <a:pt x="68783" y="217529"/>
                    <a:pt x="92044" y="206760"/>
                  </a:cubicBezTo>
                  <a:cubicBezTo>
                    <a:pt x="106258" y="200155"/>
                    <a:pt x="311726" y="4308"/>
                    <a:pt x="311439" y="0"/>
                  </a:cubicBezTo>
                  <a:close/>
                </a:path>
              </a:pathLst>
            </a:custGeom>
            <a:grpFill/>
            <a:ln w="5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E5743BB-EB2E-4E06-8EB3-9223A2EB6A78}"/>
                </a:ext>
              </a:extLst>
            </p:cNvPr>
            <p:cNvGrpSpPr/>
            <p:nvPr/>
          </p:nvGrpSpPr>
          <p:grpSpPr>
            <a:xfrm>
              <a:off x="10112868" y="1087963"/>
              <a:ext cx="3418945" cy="3192589"/>
              <a:chOff x="10112869" y="1087963"/>
              <a:chExt cx="3418944" cy="3192589"/>
            </a:xfrm>
            <a:grpFill/>
          </p:grpSpPr>
          <p:sp>
            <p:nvSpPr>
              <p:cNvPr id="179" name="Rectangle: Rounded Corners 17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3A325F-7974-4FA7-910B-C9D43955AFD0}"/>
                  </a:ext>
                </a:extLst>
              </p:cNvPr>
              <p:cNvSpPr/>
              <p:nvPr/>
            </p:nvSpPr>
            <p:spPr>
              <a:xfrm>
                <a:off x="10147853" y="2407464"/>
                <a:ext cx="3383960" cy="8694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BF7F4E-7895-40F8-9023-727A36A09637}"/>
                  </a:ext>
                </a:extLst>
              </p:cNvPr>
              <p:cNvSpPr/>
              <p:nvPr/>
            </p:nvSpPr>
            <p:spPr>
              <a:xfrm>
                <a:off x="11772474" y="3314205"/>
                <a:ext cx="1343744" cy="92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8D50F8D-5E2D-4627-8A82-3A117676ABF8}"/>
                  </a:ext>
                </a:extLst>
              </p:cNvPr>
              <p:cNvSpPr/>
              <p:nvPr/>
            </p:nvSpPr>
            <p:spPr>
              <a:xfrm>
                <a:off x="11766761" y="2239508"/>
                <a:ext cx="80436" cy="2039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E2BD7A-FFA1-4124-93E8-E438D0A391A0}"/>
                  </a:ext>
                </a:extLst>
              </p:cNvPr>
              <p:cNvSpPr/>
              <p:nvPr/>
            </p:nvSpPr>
            <p:spPr>
              <a:xfrm>
                <a:off x="12239858" y="2239508"/>
                <a:ext cx="80436" cy="2039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0BAA14D-72ED-442B-86BE-ED2C8D079721}"/>
                  </a:ext>
                </a:extLst>
              </p:cNvPr>
              <p:cNvSpPr/>
              <p:nvPr/>
            </p:nvSpPr>
            <p:spPr>
              <a:xfrm>
                <a:off x="13026689" y="2239508"/>
                <a:ext cx="80436" cy="2039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E4176BA-5441-460B-BC31-4B0ED6AABFA4}"/>
                  </a:ext>
                </a:extLst>
              </p:cNvPr>
              <p:cNvSpPr/>
              <p:nvPr/>
            </p:nvSpPr>
            <p:spPr>
              <a:xfrm>
                <a:off x="12523780" y="2451528"/>
                <a:ext cx="77841" cy="1827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721F259-4670-41E1-976A-9DC52AB30CC0}"/>
                  </a:ext>
                </a:extLst>
              </p:cNvPr>
              <p:cNvSpPr/>
              <p:nvPr/>
            </p:nvSpPr>
            <p:spPr>
              <a:xfrm rot="2465944">
                <a:off x="12622677" y="2284600"/>
                <a:ext cx="45720" cy="11753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EAF324B-E660-4DC5-8F11-321E9617233B}"/>
                  </a:ext>
                </a:extLst>
              </p:cNvPr>
              <p:cNvSpPr/>
              <p:nvPr/>
            </p:nvSpPr>
            <p:spPr>
              <a:xfrm rot="658490">
                <a:off x="11863647" y="1255476"/>
                <a:ext cx="64929" cy="10552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4CA0980-E09D-4779-96D1-BC17FCC13B09}"/>
                  </a:ext>
                </a:extLst>
              </p:cNvPr>
              <p:cNvSpPr/>
              <p:nvPr/>
            </p:nvSpPr>
            <p:spPr>
              <a:xfrm rot="20633081">
                <a:off x="12106628" y="1224307"/>
                <a:ext cx="64929" cy="10552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07958D-07D9-489E-A2F1-40027DED779D}"/>
                  </a:ext>
                </a:extLst>
              </p:cNvPr>
              <p:cNvSpPr/>
              <p:nvPr/>
            </p:nvSpPr>
            <p:spPr>
              <a:xfrm rot="19505308">
                <a:off x="12382395" y="1087963"/>
                <a:ext cx="47366" cy="1453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5BC19F8-20E3-4F07-9403-99B419F557AD}"/>
                  </a:ext>
                </a:extLst>
              </p:cNvPr>
              <p:cNvSpPr/>
              <p:nvPr/>
            </p:nvSpPr>
            <p:spPr>
              <a:xfrm>
                <a:off x="12417111" y="2056336"/>
                <a:ext cx="962547" cy="3621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8783511-099E-4EF0-9564-AA1FF95B57BB}"/>
                  </a:ext>
                </a:extLst>
              </p:cNvPr>
              <p:cNvSpPr/>
              <p:nvPr/>
            </p:nvSpPr>
            <p:spPr>
              <a:xfrm rot="3295761" flipH="1">
                <a:off x="11139455" y="771268"/>
                <a:ext cx="36576" cy="20897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239C1A9-6178-41DA-A64C-C6B5973ADA79}"/>
                  </a:ext>
                </a:extLst>
              </p:cNvPr>
              <p:cNvSpPr/>
              <p:nvPr/>
            </p:nvSpPr>
            <p:spPr>
              <a:xfrm>
                <a:off x="11766760" y="2239508"/>
                <a:ext cx="521564" cy="758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Top Corners Rounded 19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2DBA8E4-5F06-4AAA-AC59-354441FFF607}"/>
                  </a:ext>
                </a:extLst>
              </p:cNvPr>
              <p:cNvSpPr/>
              <p:nvPr/>
            </p:nvSpPr>
            <p:spPr>
              <a:xfrm>
                <a:off x="11734846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Top Corners Rounded 19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632DB99-FD35-4189-B038-59FEB65C7172}"/>
                  </a:ext>
                </a:extLst>
              </p:cNvPr>
              <p:cNvSpPr/>
              <p:nvPr/>
            </p:nvSpPr>
            <p:spPr>
              <a:xfrm>
                <a:off x="12200132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Top Corners Rounded 19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6F3B431-D736-4492-8290-6E33330F53DE}"/>
                  </a:ext>
                </a:extLst>
              </p:cNvPr>
              <p:cNvSpPr/>
              <p:nvPr/>
            </p:nvSpPr>
            <p:spPr>
              <a:xfrm>
                <a:off x="12490568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Top Corners Rounded 19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E1AC8B4-7AA5-4BD8-84AE-EDFA0C1D406C}"/>
                  </a:ext>
                </a:extLst>
              </p:cNvPr>
              <p:cNvSpPr/>
              <p:nvPr/>
            </p:nvSpPr>
            <p:spPr>
              <a:xfrm>
                <a:off x="12994775" y="4112596"/>
                <a:ext cx="144264" cy="16795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4DD22A0-F6B8-4F29-8993-D5C7BE144987}"/>
                  </a:ext>
                </a:extLst>
              </p:cNvPr>
              <p:cNvSpPr/>
              <p:nvPr/>
            </p:nvSpPr>
            <p:spPr>
              <a:xfrm rot="2465944">
                <a:off x="12155656" y="2331293"/>
                <a:ext cx="45720" cy="11753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260F81-BA66-4D9E-A14C-FABFDCE3DC96}"/>
                  </a:ext>
                </a:extLst>
              </p:cNvPr>
              <p:cNvSpPr/>
              <p:nvPr/>
            </p:nvSpPr>
            <p:spPr>
              <a:xfrm>
                <a:off x="10326532" y="2433584"/>
                <a:ext cx="45719" cy="4362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63CDD65-3246-4A08-B5AC-E76D38E174D8}"/>
                  </a:ext>
                </a:extLst>
              </p:cNvPr>
              <p:cNvSpPr/>
              <p:nvPr/>
            </p:nvSpPr>
            <p:spPr>
              <a:xfrm flipV="1">
                <a:off x="11921107" y="1202428"/>
                <a:ext cx="164311" cy="618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E8F4360-C45C-4F61-AE79-97C72241069E}"/>
              </a:ext>
            </a:extLst>
          </p:cNvPr>
          <p:cNvSpPr txBox="1"/>
          <p:nvPr/>
        </p:nvSpPr>
        <p:spPr>
          <a:xfrm>
            <a:off x="6889073" y="5595378"/>
            <a:ext cx="473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 be published in an online/hard copy Compendium based on a standard structure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51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/>
              <a:t>Standard Structure of the Compendium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C4AB68D-4769-4882-BD6C-417982844850}"/>
              </a:ext>
            </a:extLst>
          </p:cNvPr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B2E1B55-C3F7-4470-A378-76A20B87F927}"/>
              </a:ext>
            </a:extLst>
          </p:cNvPr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030666-7C5D-4DA3-9392-E3254E3CBE5A}"/>
              </a:ext>
            </a:extLst>
          </p:cNvPr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AA66511-0A2E-4FDD-B43D-E9902E299B6A}"/>
              </a:ext>
            </a:extLst>
          </p:cNvPr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6FF3BA-4F6A-4402-924F-4F488183923A}"/>
              </a:ext>
            </a:extLst>
          </p:cNvPr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0E3F84-3344-4797-B94B-33F9F47C229B}"/>
              </a:ext>
            </a:extLst>
          </p:cNvPr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1AD2A2F-602D-4CE5-820C-D7885089B579}"/>
              </a:ext>
            </a:extLst>
          </p:cNvPr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E03BC3-733A-4859-AA47-7D525B14CD66}"/>
              </a:ext>
            </a:extLst>
          </p:cNvPr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BA56016-E2CE-4C05-9A68-EACB094A27C0}"/>
              </a:ext>
            </a:extLst>
          </p:cNvPr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A8CA70C-0940-408B-86CD-C4D2A3CFC396}"/>
              </a:ext>
            </a:extLst>
          </p:cNvPr>
          <p:cNvSpPr/>
          <p:nvPr/>
        </p:nvSpPr>
        <p:spPr>
          <a:xfrm>
            <a:off x="4477222" y="3484588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2E35B63-85C9-433B-9373-6A808B89ED76}"/>
              </a:ext>
            </a:extLst>
          </p:cNvPr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7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2260F3F-011F-4F0F-B48A-218642F768DD}"/>
              </a:ext>
            </a:extLst>
          </p:cNvPr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4EC7DED-8949-423B-8A5C-A27999E0DDA6}"/>
              </a:ext>
            </a:extLst>
          </p:cNvPr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FB94F66-9FBC-461D-8D42-55BA4A38D338}"/>
              </a:ext>
            </a:extLst>
          </p:cNvPr>
          <p:cNvSpPr txBox="1"/>
          <p:nvPr/>
        </p:nvSpPr>
        <p:spPr>
          <a:xfrm>
            <a:off x="8354801" y="2113071"/>
            <a:ext cx="28707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b="1" dirty="0" err="1">
                <a:solidFill>
                  <a:schemeClr val="accent2"/>
                </a:solidFill>
                <a:cs typeface="Arial" pitchFamily="34" charset="0"/>
              </a:rPr>
              <a:t>Costs</a:t>
            </a:r>
            <a:r>
              <a:rPr lang="fr-FR" sz="1400" b="1" dirty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fr-FR" sz="1400" b="1" dirty="0" err="1">
                <a:solidFill>
                  <a:schemeClr val="accent2"/>
                </a:solidFill>
                <a:cs typeface="Arial" pitchFamily="34" charset="0"/>
              </a:rPr>
              <a:t>Fees</a:t>
            </a:r>
            <a:r>
              <a:rPr lang="fr-FR" sz="1400" b="1" dirty="0">
                <a:solidFill>
                  <a:schemeClr val="accent2"/>
                </a:solidFill>
                <a:cs typeface="Arial" pitchFamily="34" charset="0"/>
              </a:rPr>
              <a:t> and </a:t>
            </a:r>
            <a:r>
              <a:rPr lang="fr-FR" sz="1400" b="1" dirty="0" err="1">
                <a:solidFill>
                  <a:schemeClr val="accent2"/>
                </a:solidFill>
                <a:cs typeface="Arial" pitchFamily="34" charset="0"/>
              </a:rPr>
              <a:t>Sustainability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60EE12C-9168-486B-9F55-30417B6474B5}"/>
              </a:ext>
            </a:extLst>
          </p:cNvPr>
          <p:cNvSpPr txBox="1"/>
          <p:nvPr/>
        </p:nvSpPr>
        <p:spPr>
          <a:xfrm>
            <a:off x="5423678" y="3737275"/>
            <a:ext cx="13534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Compendium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DEB8319-B949-4299-969D-B31B2A8DAF0C}"/>
              </a:ext>
            </a:extLst>
          </p:cNvPr>
          <p:cNvSpPr txBox="1"/>
          <p:nvPr/>
        </p:nvSpPr>
        <p:spPr>
          <a:xfrm>
            <a:off x="8365496" y="5383524"/>
            <a:ext cx="26605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1400" b="1" dirty="0" err="1" smtClean="0">
                <a:solidFill>
                  <a:schemeClr val="accent2"/>
                </a:solidFill>
                <a:cs typeface="Arial" pitchFamily="34" charset="0"/>
              </a:rPr>
              <a:t>Lessons</a:t>
            </a:r>
            <a:r>
              <a:rPr lang="fr-FR" altLang="ko-KR" sz="1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fr-FR" altLang="ko-KR" sz="1400" b="1" dirty="0" err="1" smtClean="0">
                <a:solidFill>
                  <a:schemeClr val="accent2"/>
                </a:solidFill>
                <a:cs typeface="Arial" pitchFamily="34" charset="0"/>
              </a:rPr>
              <a:t>Learned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7D5EDA1-8281-4F84-91D0-CA3E558CF1D5}"/>
              </a:ext>
            </a:extLst>
          </p:cNvPr>
          <p:cNvSpPr txBox="1"/>
          <p:nvPr/>
        </p:nvSpPr>
        <p:spPr>
          <a:xfrm>
            <a:off x="703774" y="2113071"/>
            <a:ext cx="307007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400" b="1" dirty="0" err="1">
                <a:solidFill>
                  <a:schemeClr val="accent1"/>
                </a:solidFill>
                <a:cs typeface="Arial" pitchFamily="34" charset="0"/>
              </a:rPr>
              <a:t>Detailed</a:t>
            </a:r>
            <a:r>
              <a:rPr lang="fr-FR" sz="1400" b="1" dirty="0">
                <a:solidFill>
                  <a:schemeClr val="accent1"/>
                </a:solidFill>
                <a:cs typeface="Arial" pitchFamily="34" charset="0"/>
              </a:rPr>
              <a:t> Services  </a:t>
            </a:r>
            <a:r>
              <a:rPr lang="fr-FR" sz="1400" b="1" dirty="0" err="1">
                <a:solidFill>
                  <a:schemeClr val="accent1"/>
                </a:solidFill>
                <a:cs typeface="Arial" pitchFamily="34" charset="0"/>
              </a:rPr>
              <a:t>Provided</a:t>
            </a:r>
            <a:r>
              <a:rPr lang="fr-FR" sz="1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FC0F03-AB09-4DCC-BC82-979ED46B1745}"/>
              </a:ext>
            </a:extLst>
          </p:cNvPr>
          <p:cNvSpPr txBox="1"/>
          <p:nvPr/>
        </p:nvSpPr>
        <p:spPr>
          <a:xfrm>
            <a:off x="1397077" y="5264133"/>
            <a:ext cx="23767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2"/>
                </a:solidFill>
                <a:cs typeface="Arial" pitchFamily="34" charset="0"/>
              </a:rPr>
              <a:t>Capacity building and technical assistance</a:t>
            </a:r>
            <a:r>
              <a:rPr lang="en-US" sz="1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ko-KR" altLang="en-US" sz="1400" b="1" dirty="0" smtClean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985701-AA25-4C92-8283-98E0475CC6D4}"/>
              </a:ext>
            </a:extLst>
          </p:cNvPr>
          <p:cNvSpPr/>
          <p:nvPr/>
        </p:nvSpPr>
        <p:spPr>
          <a:xfrm>
            <a:off x="7073618" y="3601460"/>
            <a:ext cx="503255" cy="576902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EB6967F-9F04-416A-83CB-FD413AAFF865}"/>
              </a:ext>
            </a:extLst>
          </p:cNvPr>
          <p:cNvSpPr/>
          <p:nvPr/>
        </p:nvSpPr>
        <p:spPr>
          <a:xfrm>
            <a:off x="4646053" y="3637386"/>
            <a:ext cx="502326" cy="505050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 7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F94ABC-0954-4A42-9C71-56C42FE2B0A8}"/>
              </a:ext>
            </a:extLst>
          </p:cNvPr>
          <p:cNvSpPr/>
          <p:nvPr/>
        </p:nvSpPr>
        <p:spPr>
          <a:xfrm rot="10800000" flipV="1">
            <a:off x="7736065" y="3187518"/>
            <a:ext cx="2072952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2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40A1600-A09A-4938-A2E2-5C7FDFE90A1B}"/>
              </a:ext>
            </a:extLst>
          </p:cNvPr>
          <p:cNvSpPr/>
          <p:nvPr/>
        </p:nvSpPr>
        <p:spPr>
          <a:xfrm>
            <a:off x="2961386" y="3189190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Freeform 7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F9B9148-6086-470D-B774-D829489AA707}"/>
              </a:ext>
            </a:extLst>
          </p:cNvPr>
          <p:cNvSpPr/>
          <p:nvPr/>
        </p:nvSpPr>
        <p:spPr>
          <a:xfrm rot="10800000">
            <a:off x="7708288" y="4053390"/>
            <a:ext cx="2100728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7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E8AB475-1B6A-4BE9-9F6D-F3FD6DFA6CA4}"/>
              </a:ext>
            </a:extLst>
          </p:cNvPr>
          <p:cNvSpPr/>
          <p:nvPr/>
        </p:nvSpPr>
        <p:spPr>
          <a:xfrm flipV="1">
            <a:off x="2961386" y="3915612"/>
            <a:ext cx="151829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C0577B6-58F1-49D7-8063-D3334CEFB455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6096000" y="1873133"/>
            <a:ext cx="4426" cy="78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F775244-A17A-447C-B89E-D6AD666C83F7}"/>
              </a:ext>
            </a:extLst>
          </p:cNvPr>
          <p:cNvCxnSpPr>
            <a:stCxn id="5" idx="4"/>
          </p:cNvCxnSpPr>
          <p:nvPr/>
        </p:nvCxnSpPr>
        <p:spPr>
          <a:xfrm flipH="1">
            <a:off x="6096000" y="5121534"/>
            <a:ext cx="4426" cy="83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DAB1AE8-8C39-436F-8D03-5E5722FDFA89}"/>
              </a:ext>
            </a:extLst>
          </p:cNvPr>
          <p:cNvSpPr txBox="1"/>
          <p:nvPr/>
        </p:nvSpPr>
        <p:spPr>
          <a:xfrm>
            <a:off x="9722525" y="4574610"/>
            <a:ext cx="24694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cs typeface="Arial" pitchFamily="34" charset="0"/>
              </a:rPr>
              <a:t>Success </a:t>
            </a:r>
            <a:r>
              <a:rPr lang="en-US" sz="1400" b="1" dirty="0" smtClean="0">
                <a:solidFill>
                  <a:schemeClr val="accent2"/>
                </a:solidFill>
                <a:cs typeface="Arial" pitchFamily="34" charset="0"/>
              </a:rPr>
              <a:t>Factors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39620BE-A3EE-4D42-AE5D-C4748E1F654C}"/>
              </a:ext>
            </a:extLst>
          </p:cNvPr>
          <p:cNvSpPr txBox="1"/>
          <p:nvPr/>
        </p:nvSpPr>
        <p:spPr>
          <a:xfrm>
            <a:off x="9809015" y="2965172"/>
            <a:ext cx="26600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b="1" dirty="0" err="1" smtClean="0">
                <a:solidFill>
                  <a:schemeClr val="accent2"/>
                </a:solidFill>
                <a:cs typeface="Arial" pitchFamily="34" charset="0"/>
              </a:rPr>
              <a:t>Benefits</a:t>
            </a:r>
            <a:endParaRPr lang="ko-KR" altLang="en-US" sz="1400" b="1" dirty="0" smtClean="0">
              <a:solidFill>
                <a:schemeClr val="accent2"/>
              </a:solidFill>
              <a:cs typeface="Arial" pitchFamily="34" charset="0"/>
            </a:endParaRPr>
          </a:p>
          <a:p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A1C83D-D5F9-4F59-BA85-4624AA35B5A3}"/>
              </a:ext>
            </a:extLst>
          </p:cNvPr>
          <p:cNvSpPr txBox="1"/>
          <p:nvPr/>
        </p:nvSpPr>
        <p:spPr>
          <a:xfrm>
            <a:off x="58189" y="4468574"/>
            <a:ext cx="29896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400" b="1" dirty="0" err="1">
                <a:solidFill>
                  <a:schemeClr val="accent1"/>
                </a:solidFill>
                <a:cs typeface="Arial" pitchFamily="34" charset="0"/>
              </a:rPr>
              <a:t>Legislation</a:t>
            </a:r>
            <a:r>
              <a:rPr lang="fr-FR" sz="1400" b="1" dirty="0">
                <a:solidFill>
                  <a:schemeClr val="accent1"/>
                </a:solidFill>
                <a:cs typeface="Arial" pitchFamily="34" charset="0"/>
              </a:rPr>
              <a:t> Changes </a:t>
            </a:r>
            <a:r>
              <a:rPr lang="fr-FR" sz="1400" b="1" dirty="0" err="1">
                <a:solidFill>
                  <a:schemeClr val="accent1"/>
                </a:solidFill>
                <a:cs typeface="Arial" pitchFamily="34" charset="0"/>
              </a:rPr>
              <a:t>Required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D3E9E90-B867-4602-BD35-B42C74BC42AF}"/>
              </a:ext>
            </a:extLst>
          </p:cNvPr>
          <p:cNvSpPr txBox="1"/>
          <p:nvPr/>
        </p:nvSpPr>
        <p:spPr>
          <a:xfrm>
            <a:off x="1197033" y="2989064"/>
            <a:ext cx="185084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400" b="1" dirty="0" err="1">
                <a:solidFill>
                  <a:schemeClr val="accent1"/>
                </a:solidFill>
                <a:cs typeface="Arial" pitchFamily="34" charset="0"/>
              </a:rPr>
              <a:t>Funding</a:t>
            </a:r>
            <a:r>
              <a:rPr lang="fr-FR" sz="1400" b="1" dirty="0">
                <a:solidFill>
                  <a:schemeClr val="accent1"/>
                </a:solidFill>
                <a:cs typeface="Arial" pitchFamily="34" charset="0"/>
              </a:rPr>
              <a:t> Source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53701" y="5990217"/>
            <a:ext cx="2190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sz="1400" b="1" dirty="0" smtClean="0">
                <a:solidFill>
                  <a:srgbClr val="0E7FB7"/>
                </a:solidFill>
                <a:cs typeface="Arial" pitchFamily="34" charset="0"/>
              </a:rPr>
              <a:t>Obstacles </a:t>
            </a:r>
            <a:r>
              <a:rPr lang="fr-FR" sz="1400" b="1" dirty="0" err="1" smtClean="0">
                <a:solidFill>
                  <a:srgbClr val="0E7FB7"/>
                </a:solidFill>
                <a:cs typeface="Arial" pitchFamily="34" charset="0"/>
              </a:rPr>
              <a:t>Encountered</a:t>
            </a:r>
            <a:endParaRPr lang="ko-KR" altLang="en-US" sz="1400" b="1" dirty="0">
              <a:solidFill>
                <a:srgbClr val="0E7FB7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60350" y="1544737"/>
            <a:ext cx="2364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rgbClr val="4BACC6"/>
                </a:solidFill>
                <a:cs typeface="Arial" pitchFamily="34" charset="0"/>
              </a:rPr>
              <a:t>Implementation</a:t>
            </a:r>
            <a:r>
              <a:rPr lang="fr-FR" sz="1400" b="1" dirty="0" smtClean="0">
                <a:solidFill>
                  <a:srgbClr val="4BACC6"/>
                </a:solidFill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4BACC6"/>
                </a:solidFill>
                <a:cs typeface="Arial" pitchFamily="34" charset="0"/>
              </a:rPr>
              <a:t>Overview</a:t>
            </a:r>
            <a:r>
              <a:rPr lang="fr-FR" sz="1400" b="1" dirty="0" smtClean="0">
                <a:solidFill>
                  <a:srgbClr val="4BACC6"/>
                </a:solidFill>
                <a:cs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3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1D0AF59-99C3-4251-AB9A-C966C6AD4400}"/>
              </a:ext>
              <a:ext uri="{C183D7F6-B498-43B3-948B-1728B52AA6E4}">
                <adec:decorative xmlns=""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:mv="urn:schemas-microsoft-com:mac:vml" xmlns:mc="http://schemas.openxmlformats.org/markup-compatibility/2006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:mv="urn:schemas-microsoft-com:mac:vml" xmlns:mc="http://schemas.openxmlformats.org/markup-compatibility/2006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55405F-37A2-4869-9154-F8BE3BECE6C3}"/>
              </a:ext>
              <a:ext uri="{C183D7F6-B498-43B3-948B-1728B52AA6E4}">
                <adec:decorative xmlns=""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:mv="urn:schemas-microsoft-com:mac:vml" xmlns:mc="http://schemas.openxmlformats.org/markup-compatibility/2006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:mv="urn:schemas-microsoft-com:mac:vml" xmlns:mc="http://schemas.openxmlformats.org/markup-compatibility/2006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C25AF5-2B21-4AE6-87CB-2CC1D1F0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63" y="643467"/>
            <a:ext cx="3941529" cy="5571066"/>
          </a:xfrm>
          <a:prstGeom prst="rect">
            <a:avLst/>
          </a:prstGeom>
        </p:spPr>
      </p:pic>
      <p:sp>
        <p:nvSpPr>
          <p:cNvPr id="18" name="직사각형 1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6EC88A-BD9F-4301-9C44-F3B5D026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5588" y="3711504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ko-KR" b="1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6148EC-95C3-4A87-BEA8-A978A84EBBC5}"/>
              </a:ext>
            </a:extLst>
          </p:cNvPr>
          <p:cNvSpPr/>
          <p:nvPr/>
        </p:nvSpPr>
        <p:spPr>
          <a:xfrm>
            <a:off x="6167452" y="158784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Volume 1 </a:t>
            </a:r>
            <a:endParaRPr lang="fr-FR" b="1" dirty="0" smtClean="0"/>
          </a:p>
          <a:p>
            <a:r>
              <a:rPr lang="fr-FR" dirty="0" smtClean="0"/>
              <a:t>1. Kenya </a:t>
            </a:r>
            <a:r>
              <a:rPr lang="fr-FR" dirty="0"/>
              <a:t>– Trade Portal (Art 1.1-1.2)</a:t>
            </a:r>
          </a:p>
          <a:p>
            <a:r>
              <a:rPr lang="fr-FR" dirty="0"/>
              <a:t>2. Kazakhstan – Pre-</a:t>
            </a:r>
            <a:r>
              <a:rPr lang="fr-FR" dirty="0" err="1"/>
              <a:t>arrival</a:t>
            </a:r>
            <a:r>
              <a:rPr lang="fr-FR" dirty="0"/>
              <a:t> </a:t>
            </a:r>
            <a:r>
              <a:rPr lang="fr-FR" dirty="0" err="1"/>
              <a:t>Processing</a:t>
            </a:r>
            <a:r>
              <a:rPr lang="fr-FR" dirty="0"/>
              <a:t> (Art. 7.1)</a:t>
            </a:r>
          </a:p>
          <a:p>
            <a:r>
              <a:rPr lang="fr-FR" dirty="0"/>
              <a:t>3. Sri Lanka – </a:t>
            </a:r>
            <a:r>
              <a:rPr lang="fr-FR" dirty="0" err="1"/>
              <a:t>Electronic</a:t>
            </a:r>
            <a:r>
              <a:rPr lang="fr-FR" dirty="0"/>
              <a:t> </a:t>
            </a:r>
            <a:r>
              <a:rPr lang="fr-FR" dirty="0" err="1"/>
              <a:t>Payment</a:t>
            </a:r>
            <a:r>
              <a:rPr lang="fr-FR" dirty="0"/>
              <a:t> (Art. 7.2)</a:t>
            </a:r>
          </a:p>
          <a:p>
            <a:r>
              <a:rPr lang="fr-FR" dirty="0"/>
              <a:t>4. Colombia – Risk Management (Art. 7.4)</a:t>
            </a:r>
          </a:p>
          <a:p>
            <a:r>
              <a:rPr lang="fr-FR" dirty="0"/>
              <a:t>5. </a:t>
            </a:r>
            <a:r>
              <a:rPr lang="fr-FR" dirty="0" err="1"/>
              <a:t>Azerbaijan</a:t>
            </a:r>
            <a:r>
              <a:rPr lang="fr-FR" dirty="0"/>
              <a:t> – Border Agency </a:t>
            </a:r>
            <a:r>
              <a:rPr lang="fr-FR" dirty="0" err="1"/>
              <a:t>Cooperation</a:t>
            </a:r>
            <a:r>
              <a:rPr lang="fr-FR" dirty="0"/>
              <a:t> (Art. 8) </a:t>
            </a:r>
          </a:p>
          <a:p>
            <a:r>
              <a:rPr lang="fr-FR" dirty="0"/>
              <a:t>6. Rwanda – Single </a:t>
            </a:r>
            <a:r>
              <a:rPr lang="fr-FR" dirty="0" err="1"/>
              <a:t>Window</a:t>
            </a:r>
            <a:r>
              <a:rPr lang="fr-FR" dirty="0"/>
              <a:t> (Art. 10.4)</a:t>
            </a:r>
          </a:p>
          <a:p>
            <a:r>
              <a:rPr lang="fr-FR" dirty="0"/>
              <a:t>7. Paraguay – NTFC (Art. 23.2)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08B7D5-1013-4CBA-8427-CC195F905556}"/>
              </a:ext>
            </a:extLst>
          </p:cNvPr>
          <p:cNvSpPr/>
          <p:nvPr/>
        </p:nvSpPr>
        <p:spPr>
          <a:xfrm>
            <a:off x="5896344" y="4721556"/>
            <a:ext cx="5818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https://unctad.org/en/Pages/DTL/TTL/Trade-Facilitation</a:t>
            </a:r>
            <a:endParaRPr lang="fr-FR" dirty="0"/>
          </a:p>
          <a:p>
            <a:pPr algn="ctr"/>
            <a:r>
              <a:rPr lang="fr-FR" dirty="0" err="1"/>
              <a:t>Technical</a:t>
            </a:r>
            <a:r>
              <a:rPr lang="fr-FR" dirty="0"/>
              <a:t> Notes</a:t>
            </a:r>
            <a:endParaRPr lang="x-non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1D0AF59-99C3-4251-AB9A-C966C6AD4400}"/>
              </a:ext>
              <a:ext uri="{C183D7F6-B498-43B3-948B-1728B52AA6E4}">
                <adec:decorative xmlns=""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:mv="urn:schemas-microsoft-com:mac:vml" xmlns:mc="http://schemas.openxmlformats.org/markup-compatibility/2006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:mv="urn:schemas-microsoft-com:mac:vml" xmlns:mc="http://schemas.openxmlformats.org/markup-compatibility/2006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55405F-37A2-4869-9154-F8BE3BECE6C3}"/>
              </a:ext>
              <a:ext uri="{C183D7F6-B498-43B3-948B-1728B52AA6E4}">
                <adec:decorative xmlns=""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:mv="urn:schemas-microsoft-com:mac:vml" xmlns:mc="http://schemas.openxmlformats.org/markup-compatibility/2006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:mv="urn:schemas-microsoft-com:mac:vml" xmlns:mc="http://schemas.openxmlformats.org/markup-compatibility/2006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6EC88A-BD9F-4301-9C44-F3B5D026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5588" y="3711504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ko-KR" b="1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081D050-A64A-42E0-9670-00E4390F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47" y="480059"/>
            <a:ext cx="4167742" cy="589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C4A379-5ED3-4082-86BB-6D170E2B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04" y="480059"/>
            <a:ext cx="4167742" cy="589788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9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1D0AF59-99C3-4251-AB9A-C966C6AD4400}"/>
              </a:ext>
              <a:ext uri="{C183D7F6-B498-43B3-948B-1728B52AA6E4}">
                <adec:decorative xmlns=""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:mv="urn:schemas-microsoft-com:mac:vml" xmlns:mc="http://schemas.openxmlformats.org/markup-compatibility/2006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:mv="urn:schemas-microsoft-com:mac:vml" xmlns:mc="http://schemas.openxmlformats.org/markup-compatibility/2006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55405F-37A2-4869-9154-F8BE3BECE6C3}"/>
              </a:ext>
              <a:ext uri="{C183D7F6-B498-43B3-948B-1728B52AA6E4}">
                <adec:decorative xmlns=""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:mv="urn:schemas-microsoft-com:mac:vml" xmlns:mc="http://schemas.openxmlformats.org/markup-compatibility/2006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:mv="urn:schemas-microsoft-com:mac:vml" xmlns:mc="http://schemas.openxmlformats.org/markup-compatibility/2006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6EC88A-BD9F-4301-9C44-F3B5D026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5588" y="3711504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ko-KR" b="1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3C23E1-C10D-4179-9D96-FE7B64C0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692" y="529610"/>
            <a:ext cx="4097712" cy="579877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8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그룹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633060D-1CEB-4E54-80F8-B00C3755F8B8}"/>
              </a:ext>
            </a:extLst>
          </p:cNvPr>
          <p:cNvGrpSpPr/>
          <p:nvPr/>
        </p:nvGrpSpPr>
        <p:grpSpPr>
          <a:xfrm>
            <a:off x="847295" y="3030221"/>
            <a:ext cx="5377350" cy="316371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83" name="Freeform 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835789B-B61B-4989-845A-18B507D00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4" name="Freeform 9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26FD749-1E91-4886-B2F3-26B47DC3F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5" name="Freeform 1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6B62A9-797E-4BDF-8A2C-A940BD3CC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6" name="Freeform 1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9CCFDD-6DFB-4DC2-BCEB-C708306DB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88" name="Oval 48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D9F9563-1C72-4E3A-AB9C-A8CCDDD83663}"/>
              </a:ext>
            </a:extLst>
          </p:cNvPr>
          <p:cNvSpPr/>
          <p:nvPr/>
        </p:nvSpPr>
        <p:spPr>
          <a:xfrm>
            <a:off x="3767423" y="5095980"/>
            <a:ext cx="193397" cy="195863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Rwandan Single Window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715859-F0BF-4003-95F4-759345DA9BCA}"/>
              </a:ext>
            </a:extLst>
          </p:cNvPr>
          <p:cNvSpPr/>
          <p:nvPr/>
        </p:nvSpPr>
        <p:spPr>
          <a:xfrm>
            <a:off x="6510484" y="2852936"/>
            <a:ext cx="2340000" cy="1080000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1" name="Rectangle 45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C7A79B-A32C-4577-87BF-419AF541D4C6}"/>
              </a:ext>
            </a:extLst>
          </p:cNvPr>
          <p:cNvSpPr/>
          <p:nvPr/>
        </p:nvSpPr>
        <p:spPr>
          <a:xfrm>
            <a:off x="6510484" y="1786940"/>
            <a:ext cx="2340000" cy="1080000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3" name="Rectangle 45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E77EB07-5A12-461C-B908-88D975C70E57}"/>
              </a:ext>
            </a:extLst>
          </p:cNvPr>
          <p:cNvSpPr/>
          <p:nvPr/>
        </p:nvSpPr>
        <p:spPr>
          <a:xfrm>
            <a:off x="6510484" y="3926637"/>
            <a:ext cx="2340000" cy="1080000"/>
          </a:xfrm>
          <a:prstGeom prst="rect">
            <a:avLst/>
          </a:prstGeom>
          <a:solidFill>
            <a:schemeClr val="accent4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6" name="TextBox 45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47766C-7819-454A-999A-E6745CCF5457}"/>
              </a:ext>
            </a:extLst>
          </p:cNvPr>
          <p:cNvSpPr txBox="1"/>
          <p:nvPr/>
        </p:nvSpPr>
        <p:spPr>
          <a:xfrm>
            <a:off x="9155741" y="2120737"/>
            <a:ext cx="237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ReSW operational since 2013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9" name="TextBox 45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B03A25-DE61-494E-87B4-FF5C2E4A1319}"/>
              </a:ext>
            </a:extLst>
          </p:cNvPr>
          <p:cNvSpPr txBox="1"/>
          <p:nvPr/>
        </p:nvSpPr>
        <p:spPr>
          <a:xfrm>
            <a:off x="7291199" y="3085353"/>
            <a:ext cx="7383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34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1" name="TextBox 46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0BAC1FB-7862-4138-AB7D-9006C1AF4D30}"/>
              </a:ext>
            </a:extLst>
          </p:cNvPr>
          <p:cNvSpPr txBox="1"/>
          <p:nvPr/>
        </p:nvSpPr>
        <p:spPr>
          <a:xfrm>
            <a:off x="7176084" y="4145050"/>
            <a:ext cx="1674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24/7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3" name="TextBox 46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24DDEC7-78D0-4E3F-9EB7-34A26E508982}"/>
              </a:ext>
            </a:extLst>
          </p:cNvPr>
          <p:cNvSpPr txBox="1"/>
          <p:nvPr/>
        </p:nvSpPr>
        <p:spPr>
          <a:xfrm>
            <a:off x="7441248" y="5252511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66" name="Elbow Connector 2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E9BC906-F043-49F3-8A7C-A9748E15C8BA}"/>
              </a:ext>
            </a:extLst>
          </p:cNvPr>
          <p:cNvCxnSpPr>
            <a:cxnSpLocks/>
          </p:cNvCxnSpPr>
          <p:nvPr/>
        </p:nvCxnSpPr>
        <p:spPr>
          <a:xfrm rot="5400000">
            <a:off x="2645566" y="3741502"/>
            <a:ext cx="2612953" cy="19339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xtBox 47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85EE3EE-20A5-4670-8559-41A454C1551D}"/>
              </a:ext>
            </a:extLst>
          </p:cNvPr>
          <p:cNvSpPr txBox="1"/>
          <p:nvPr/>
        </p:nvSpPr>
        <p:spPr>
          <a:xfrm>
            <a:off x="9155741" y="3191870"/>
            <a:ext cx="237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Overall Agencies connected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2C20C42-69F0-4DA1-B486-254BE63B410C}"/>
              </a:ext>
            </a:extLst>
          </p:cNvPr>
          <p:cNvSpPr txBox="1"/>
          <p:nvPr/>
        </p:nvSpPr>
        <p:spPr>
          <a:xfrm>
            <a:off x="9155741" y="4263003"/>
            <a:ext cx="237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Operates nonstop with real time responses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9" name="Oval 47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8780FE-1890-4461-9A22-D075327C4881}"/>
              </a:ext>
            </a:extLst>
          </p:cNvPr>
          <p:cNvSpPr/>
          <p:nvPr/>
        </p:nvSpPr>
        <p:spPr>
          <a:xfrm>
            <a:off x="3616741" y="1641043"/>
            <a:ext cx="864000" cy="865256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RW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78F89B4-E8D6-49A1-82DF-CDCA7B4AE701}"/>
              </a:ext>
            </a:extLst>
          </p:cNvPr>
          <p:cNvSpPr txBox="1"/>
          <p:nvPr/>
        </p:nvSpPr>
        <p:spPr>
          <a:xfrm>
            <a:off x="7011988" y="1988192"/>
            <a:ext cx="13369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2012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72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Services Provided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D5025D-5F79-4E63-B69A-DA5FB9D8D472}"/>
              </a:ext>
            </a:extLst>
          </p:cNvPr>
          <p:cNvGrpSpPr/>
          <p:nvPr/>
        </p:nvGrpSpPr>
        <p:grpSpPr>
          <a:xfrm>
            <a:off x="3284488" y="1128169"/>
            <a:ext cx="5623026" cy="5603376"/>
            <a:chOff x="2626759" y="1556920"/>
            <a:chExt cx="4139509" cy="4125042"/>
          </a:xfrm>
        </p:grpSpPr>
        <p:sp>
          <p:nvSpPr>
            <p:cNvPr id="4" name="Rounded Rectangle 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11519D0-5187-4598-99CD-D5EEC67B732F}"/>
                </a:ext>
              </a:extLst>
            </p:cNvPr>
            <p:cNvSpPr/>
            <p:nvPr/>
          </p:nvSpPr>
          <p:spPr>
            <a:xfrm>
              <a:off x="3229303" y="2136064"/>
              <a:ext cx="2952328" cy="2952328"/>
            </a:xfrm>
            <a:prstGeom prst="roundRect">
              <a:avLst>
                <a:gd name="adj" fmla="val 892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54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DAD452-5169-46CA-A6DA-422036C13974}"/>
                </a:ext>
              </a:extLst>
            </p:cNvPr>
            <p:cNvGrpSpPr/>
            <p:nvPr/>
          </p:nvGrpSpPr>
          <p:grpSpPr>
            <a:xfrm>
              <a:off x="2626759" y="2469278"/>
              <a:ext cx="1944996" cy="1619081"/>
              <a:chOff x="2626759" y="2469278"/>
              <a:chExt cx="1944996" cy="1619081"/>
            </a:xfrm>
          </p:grpSpPr>
          <p:sp>
            <p:nvSpPr>
              <p:cNvPr id="26" name="Rounded Rectangle 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6AB266E-64E2-4412-A688-C0BF46CCD3AD}"/>
                  </a:ext>
                </a:extLst>
              </p:cNvPr>
              <p:cNvSpPr/>
              <p:nvPr/>
            </p:nvSpPr>
            <p:spPr>
              <a:xfrm>
                <a:off x="3153941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Isosceles Triangle 2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F71B00F-8F85-4A87-AD01-EC44B92F34CF}"/>
                  </a:ext>
                </a:extLst>
              </p:cNvPr>
              <p:cNvSpPr/>
              <p:nvPr/>
            </p:nvSpPr>
            <p:spPr>
              <a:xfrm rot="2775881">
                <a:off x="3014447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BB3D994-27DD-4184-9A0E-03FE6436ACCB}"/>
                </a:ext>
              </a:extLst>
            </p:cNvPr>
            <p:cNvGrpSpPr/>
            <p:nvPr/>
          </p:nvGrpSpPr>
          <p:grpSpPr>
            <a:xfrm rot="5400000">
              <a:off x="4049003" y="1719878"/>
              <a:ext cx="1944996" cy="1619080"/>
              <a:chOff x="2661328" y="2469279"/>
              <a:chExt cx="1944996" cy="1619080"/>
            </a:xfrm>
            <a:solidFill>
              <a:srgbClr val="5BC5DD"/>
            </a:solidFill>
          </p:grpSpPr>
          <p:sp>
            <p:nvSpPr>
              <p:cNvPr id="24" name="Rounded Rectangle 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AB11B52-9301-4F4D-90B1-3D58AEB3833F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</a:schemeClr>
                  </a:gs>
                  <a:gs pos="100000">
                    <a:schemeClr val="accent2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Isosceles Triangle 2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D263C5-0620-49A5-BCE2-216B5D514D49}"/>
                  </a:ext>
                </a:extLst>
              </p:cNvPr>
              <p:cNvSpPr/>
              <p:nvPr/>
            </p:nvSpPr>
            <p:spPr>
              <a:xfrm rot="2775881">
                <a:off x="3049016" y="2081591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EECB92-2DB2-4B61-8C99-1EB84C50971B}"/>
                </a:ext>
              </a:extLst>
            </p:cNvPr>
            <p:cNvGrpSpPr/>
            <p:nvPr/>
          </p:nvGrpSpPr>
          <p:grpSpPr>
            <a:xfrm rot="10800000">
              <a:off x="4821273" y="3175138"/>
              <a:ext cx="1944995" cy="1619081"/>
              <a:chOff x="2661327" y="2469278"/>
              <a:chExt cx="1944995" cy="1619081"/>
            </a:xfrm>
            <a:solidFill>
              <a:srgbClr val="FFB850"/>
            </a:solidFill>
          </p:grpSpPr>
          <p:sp>
            <p:nvSpPr>
              <p:cNvPr id="22" name="Rounded Rectangle 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1CAE54E-AFA3-499A-A0DE-1414738296AD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</a:schemeClr>
                  </a:gs>
                  <a:gs pos="100000">
                    <a:schemeClr val="accent3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Isosceles Triangle 2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37E8BE7-EE25-46B2-B17F-BC7F9C0B1AB9}"/>
                  </a:ext>
                </a:extLst>
              </p:cNvPr>
              <p:cNvSpPr/>
              <p:nvPr/>
            </p:nvSpPr>
            <p:spPr>
              <a:xfrm rot="2775881">
                <a:off x="3049015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30C11D8-3714-4532-9052-5E7D0A79E7C9}"/>
                </a:ext>
              </a:extLst>
            </p:cNvPr>
            <p:cNvGrpSpPr/>
            <p:nvPr/>
          </p:nvGrpSpPr>
          <p:grpSpPr>
            <a:xfrm rot="16200000">
              <a:off x="3414168" y="3899925"/>
              <a:ext cx="1944995" cy="1619080"/>
              <a:chOff x="2644925" y="2469279"/>
              <a:chExt cx="1944995" cy="1619080"/>
            </a:xfrm>
            <a:solidFill>
              <a:srgbClr val="F57627"/>
            </a:solidFill>
          </p:grpSpPr>
          <p:sp>
            <p:nvSpPr>
              <p:cNvPr id="20" name="Rounded Rectangle 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240F74-02C3-4413-B8E7-2C1ABFC05064}"/>
                  </a:ext>
                </a:extLst>
              </p:cNvPr>
              <p:cNvSpPr/>
              <p:nvPr/>
            </p:nvSpPr>
            <p:spPr>
              <a:xfrm>
                <a:off x="3162583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0000"/>
                    </a:schemeClr>
                  </a:gs>
                  <a:gs pos="0">
                    <a:srgbClr val="F57627">
                      <a:lumMod val="67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E73FB82-F16C-4F7B-AC3E-7A7FF9A3F6EC}"/>
                  </a:ext>
                </a:extLst>
              </p:cNvPr>
              <p:cNvSpPr/>
              <p:nvPr/>
            </p:nvSpPr>
            <p:spPr>
              <a:xfrm rot="2775881">
                <a:off x="3032614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8F638D-3118-4D43-91B8-564A0226C431}"/>
                </a:ext>
              </a:extLst>
            </p:cNvPr>
            <p:cNvSpPr txBox="1"/>
            <p:nvPr/>
          </p:nvSpPr>
          <p:spPr>
            <a:xfrm rot="2700000">
              <a:off x="3463202" y="4136614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3F38F54-ECE4-4324-90F5-D732DB582A58}"/>
              </a:ext>
            </a:extLst>
          </p:cNvPr>
          <p:cNvSpPr txBox="1"/>
          <p:nvPr/>
        </p:nvSpPr>
        <p:spPr>
          <a:xfrm>
            <a:off x="8374273" y="2606472"/>
            <a:ext cx="3007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Electronic</a:t>
            </a:r>
            <a:r>
              <a:rPr lang="fr-FR" sz="1200" dirty="0"/>
              <a:t> </a:t>
            </a:r>
            <a:r>
              <a:rPr lang="fr-FR" sz="1200" dirty="0" err="1"/>
              <a:t>Payment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F0DDCF5-F818-4EB3-BA5B-50632D9E0DA4}"/>
              </a:ext>
            </a:extLst>
          </p:cNvPr>
          <p:cNvSpPr txBox="1"/>
          <p:nvPr/>
        </p:nvSpPr>
        <p:spPr>
          <a:xfrm>
            <a:off x="8367156" y="4649696"/>
            <a:ext cx="3007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Integrated Risk Management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CEC86C5-25F3-4212-BA72-15F0851462EA}"/>
              </a:ext>
            </a:extLst>
          </p:cNvPr>
          <p:cNvSpPr txBox="1"/>
          <p:nvPr/>
        </p:nvSpPr>
        <p:spPr>
          <a:xfrm>
            <a:off x="783851" y="2606474"/>
            <a:ext cx="301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/>
              <a:t>Processing</a:t>
            </a:r>
            <a:r>
              <a:rPr lang="fr-FR" sz="1200" dirty="0"/>
              <a:t> Custom </a:t>
            </a:r>
            <a:r>
              <a:rPr lang="fr-FR" sz="1200" dirty="0" err="1"/>
              <a:t>declaration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4D6545-67F4-4BCB-9A2F-B02B390FC55D}"/>
              </a:ext>
            </a:extLst>
          </p:cNvPr>
          <p:cNvSpPr txBox="1"/>
          <p:nvPr/>
        </p:nvSpPr>
        <p:spPr>
          <a:xfrm>
            <a:off x="776734" y="4649696"/>
            <a:ext cx="301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/>
              <a:t>Issuance</a:t>
            </a:r>
            <a:r>
              <a:rPr lang="fr-FR" sz="1200" dirty="0"/>
              <a:t> of </a:t>
            </a:r>
            <a:r>
              <a:rPr lang="fr-FR" sz="1200" dirty="0" err="1"/>
              <a:t>licenses</a:t>
            </a:r>
            <a:r>
              <a:rPr lang="fr-FR" sz="1200" dirty="0"/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E03798-749D-4E99-B44B-B04CB4803D68}"/>
              </a:ext>
            </a:extLst>
          </p:cNvPr>
          <p:cNvSpPr txBox="1"/>
          <p:nvPr/>
        </p:nvSpPr>
        <p:spPr>
          <a:xfrm>
            <a:off x="5009422" y="3655989"/>
            <a:ext cx="226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ReSW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35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_EN_50y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397</Words>
  <Application>Microsoft Macintosh PowerPoint</Application>
  <PresentationFormat>Custom</PresentationFormat>
  <Paragraphs>87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PowerPoint_EN_50y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 you  http://www.unctad.org  poul.hansen@unctad.org  rosine.uwamaliya@rra.gov.rw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Poul Hansen</dc:creator>
  <cp:lastModifiedBy>Poul Hansen</cp:lastModifiedBy>
  <cp:revision>5</cp:revision>
  <dcterms:created xsi:type="dcterms:W3CDTF">2019-10-15T13:19:54Z</dcterms:created>
  <dcterms:modified xsi:type="dcterms:W3CDTF">2019-10-15T13:44:52Z</dcterms:modified>
</cp:coreProperties>
</file>